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rimson Text" panose="020B0604020202020204" charset="0"/>
      <p:regular r:id="rId27"/>
      <p:bold r:id="rId28"/>
      <p:italic r:id="rId29"/>
      <p:boldItalic r:id="rId30"/>
    </p:embeddedFon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0c2a2101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0c2a2101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b1dadde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b1dadde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0d74c199e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0d74c199e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0d74c199e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0d74c199e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1dadde6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1dadde6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0d74c199e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0d74c199e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b1dadde63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b1dadde63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0d74c199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0d74c199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0d74c199e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0d74c199e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0c2a2101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0c2a2101b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0d74c19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0d74c19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0d74c199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0d74c199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0d74c199e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0d74c199e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0d74c199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0d74c199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0c2a2101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0c2a2101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0c2a2101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0c2a2101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c2a2101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c2a2101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0d74c199e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0d74c199e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0d74c199e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0d74c199e_1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0d74c199e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0d74c199e_1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0d74c199e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0d74c199e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0d74c199e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0d74c199e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0c2a2101b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0c2a2101b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0d74c199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0d74c19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15487" t="4875" r="28133" b="9895"/>
          <a:stretch/>
        </p:blipFill>
        <p:spPr>
          <a:xfrm>
            <a:off x="0" y="0"/>
            <a:ext cx="5647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5723100" y="747000"/>
            <a:ext cx="3420900" cy="222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>
                <a:solidFill>
                  <a:srgbClr val="1155CC"/>
                </a:solidFill>
                <a:latin typeface="Crimson Text"/>
                <a:ea typeface="Crimson Text"/>
                <a:cs typeface="Crimson Text"/>
                <a:sym typeface="Crimson Text"/>
              </a:rPr>
              <a:t>Hand </a:t>
            </a:r>
            <a:endParaRPr sz="3980" b="1">
              <a:solidFill>
                <a:srgbClr val="1155CC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>
                <a:solidFill>
                  <a:srgbClr val="1155CC"/>
                </a:solidFill>
                <a:latin typeface="Crimson Text"/>
                <a:ea typeface="Crimson Text"/>
                <a:cs typeface="Crimson Text"/>
                <a:sym typeface="Crimson Text"/>
              </a:rPr>
              <a:t>Gesture </a:t>
            </a:r>
            <a:endParaRPr sz="3980" b="1">
              <a:solidFill>
                <a:srgbClr val="1155CC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80" b="1">
                <a:solidFill>
                  <a:srgbClr val="1155CC"/>
                </a:solidFill>
                <a:latin typeface="Crimson Text"/>
                <a:ea typeface="Crimson Text"/>
                <a:cs typeface="Crimson Text"/>
                <a:sym typeface="Crimson Text"/>
              </a:rPr>
              <a:t>Recognition</a:t>
            </a:r>
            <a:endParaRPr sz="3980" b="1">
              <a:solidFill>
                <a:srgbClr val="1155CC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3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CNN model 1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0" y="1138000"/>
            <a:ext cx="73152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2507450" y="2464600"/>
            <a:ext cx="3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t="28840" r="3016"/>
          <a:stretch/>
        </p:blipFill>
        <p:spPr>
          <a:xfrm>
            <a:off x="400550" y="1389475"/>
            <a:ext cx="8342899" cy="34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384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CNN model 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255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CNN model 2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00" y="1017725"/>
            <a:ext cx="8712100" cy="3857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 rotWithShape="1">
          <a:blip r:embed="rId3">
            <a:alphaModFix/>
          </a:blip>
          <a:srcRect l="26850" r="19307" b="3651"/>
          <a:stretch/>
        </p:blipFill>
        <p:spPr>
          <a:xfrm>
            <a:off x="3667900" y="240725"/>
            <a:ext cx="4839624" cy="46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09200" y="1764300"/>
            <a:ext cx="3174300" cy="16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Architecture of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CNN model 2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" y="1181250"/>
            <a:ext cx="4205000" cy="31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8" y="1181250"/>
            <a:ext cx="4360042" cy="31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411075" y="210825"/>
            <a:ext cx="607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Metrics of CNN model 2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248450" y="16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CNN model 2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6400"/>
            <a:ext cx="8520599" cy="400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4601"/>
            <a:ext cx="9144001" cy="331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421800" y="360850"/>
            <a:ext cx="607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Predictions of CNN model 2 &amp; True labels</a:t>
            </a:r>
            <a:endParaRPr sz="2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426425" y="26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SVM model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 r="15640" b="26857"/>
          <a:stretch/>
        </p:blipFill>
        <p:spPr>
          <a:xfrm>
            <a:off x="311700" y="1017725"/>
            <a:ext cx="7844198" cy="3825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515300" y="36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model</a:t>
            </a:r>
            <a:endParaRPr/>
          </a:p>
        </p:txBody>
      </p:sp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 l="4291" r="11055" b="38111"/>
          <a:stretch/>
        </p:blipFill>
        <p:spPr>
          <a:xfrm>
            <a:off x="396475" y="1089150"/>
            <a:ext cx="8243376" cy="33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of SVM model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0" y="676275"/>
            <a:ext cx="7377976" cy="387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479800" y="4589750"/>
            <a:ext cx="77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model, when it was unable to correctly classify an image, placed it in the no.1 bucket.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5" y="66675"/>
            <a:ext cx="9025459" cy="50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2"/>
          <p:cNvPicPr preferRelativeResize="0"/>
          <p:nvPr/>
        </p:nvPicPr>
        <p:blipFill rotWithShape="1">
          <a:blip r:embed="rId3">
            <a:alphaModFix/>
          </a:blip>
          <a:srcRect r="13427" b="14522"/>
          <a:stretch/>
        </p:blipFill>
        <p:spPr>
          <a:xfrm>
            <a:off x="141700" y="71450"/>
            <a:ext cx="8424499" cy="467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75" y="76200"/>
            <a:ext cx="8873059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5"/>
          <p:cNvGrpSpPr/>
          <p:nvPr/>
        </p:nvGrpSpPr>
        <p:grpSpPr>
          <a:xfrm>
            <a:off x="3140938" y="1425465"/>
            <a:ext cx="1336632" cy="1660269"/>
            <a:chOff x="2418402" y="2025381"/>
            <a:chExt cx="1336632" cy="1619301"/>
          </a:xfrm>
        </p:grpSpPr>
        <p:sp>
          <p:nvSpPr>
            <p:cNvPr id="204" name="Google Shape;204;p35"/>
            <p:cNvSpPr/>
            <p:nvPr/>
          </p:nvSpPr>
          <p:spPr>
            <a:xfrm>
              <a:off x="2612275" y="3315925"/>
              <a:ext cx="976300" cy="302425"/>
            </a:xfrm>
            <a:custGeom>
              <a:avLst/>
              <a:gdLst/>
              <a:ahLst/>
              <a:cxnLst/>
              <a:rect l="l" t="t" r="r" b="b"/>
              <a:pathLst>
                <a:path w="39052" h="12097" extrusionOk="0">
                  <a:moveTo>
                    <a:pt x="857" y="8287"/>
                  </a:moveTo>
                  <a:lnTo>
                    <a:pt x="8858" y="8287"/>
                  </a:lnTo>
                  <a:lnTo>
                    <a:pt x="8668" y="12097"/>
                  </a:lnTo>
                  <a:lnTo>
                    <a:pt x="29813" y="11716"/>
                  </a:lnTo>
                  <a:lnTo>
                    <a:pt x="30099" y="7334"/>
                  </a:lnTo>
                  <a:lnTo>
                    <a:pt x="35338" y="6858"/>
                  </a:lnTo>
                  <a:lnTo>
                    <a:pt x="39052" y="7144"/>
                  </a:lnTo>
                  <a:lnTo>
                    <a:pt x="38767" y="0"/>
                  </a:lnTo>
                  <a:lnTo>
                    <a:pt x="0" y="1333"/>
                  </a:lnTo>
                  <a:lnTo>
                    <a:pt x="95" y="6286"/>
                  </a:ln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</p:sp>
        <p:sp>
          <p:nvSpPr>
            <p:cNvPr id="205" name="Google Shape;205;p35"/>
            <p:cNvSpPr/>
            <p:nvPr/>
          </p:nvSpPr>
          <p:spPr>
            <a:xfrm>
              <a:off x="2616835" y="3118345"/>
              <a:ext cx="960975" cy="497528"/>
            </a:xfrm>
            <a:custGeom>
              <a:avLst/>
              <a:gdLst/>
              <a:ahLst/>
              <a:cxnLst/>
              <a:rect l="l" t="t" r="r" b="b"/>
              <a:pathLst>
                <a:path w="15318" h="7790" extrusionOk="0">
                  <a:moveTo>
                    <a:pt x="4552" y="1"/>
                  </a:moveTo>
                  <a:cubicBezTo>
                    <a:pt x="4406" y="1"/>
                    <a:pt x="4260" y="21"/>
                    <a:pt x="4118" y="101"/>
                  </a:cubicBezTo>
                  <a:cubicBezTo>
                    <a:pt x="4037" y="209"/>
                    <a:pt x="3818" y="363"/>
                    <a:pt x="3642" y="363"/>
                  </a:cubicBezTo>
                  <a:cubicBezTo>
                    <a:pt x="3559" y="363"/>
                    <a:pt x="3486" y="329"/>
                    <a:pt x="3442" y="240"/>
                  </a:cubicBezTo>
                  <a:cubicBezTo>
                    <a:pt x="3183" y="260"/>
                    <a:pt x="2905" y="300"/>
                    <a:pt x="2646" y="340"/>
                  </a:cubicBezTo>
                  <a:cubicBezTo>
                    <a:pt x="2029" y="459"/>
                    <a:pt x="1492" y="737"/>
                    <a:pt x="1094" y="1235"/>
                  </a:cubicBezTo>
                  <a:cubicBezTo>
                    <a:pt x="716" y="1732"/>
                    <a:pt x="438" y="2289"/>
                    <a:pt x="259" y="2866"/>
                  </a:cubicBezTo>
                  <a:cubicBezTo>
                    <a:pt x="0" y="3801"/>
                    <a:pt x="20" y="4736"/>
                    <a:pt x="140" y="5691"/>
                  </a:cubicBezTo>
                  <a:cubicBezTo>
                    <a:pt x="140" y="5730"/>
                    <a:pt x="159" y="5810"/>
                    <a:pt x="159" y="5850"/>
                  </a:cubicBezTo>
                  <a:cubicBezTo>
                    <a:pt x="199" y="5989"/>
                    <a:pt x="299" y="6049"/>
                    <a:pt x="418" y="6089"/>
                  </a:cubicBezTo>
                  <a:lnTo>
                    <a:pt x="1055" y="6089"/>
                  </a:lnTo>
                  <a:cubicBezTo>
                    <a:pt x="1651" y="6069"/>
                    <a:pt x="2248" y="6009"/>
                    <a:pt x="2845" y="5969"/>
                  </a:cubicBezTo>
                  <a:cubicBezTo>
                    <a:pt x="2944" y="5969"/>
                    <a:pt x="3024" y="5910"/>
                    <a:pt x="3123" y="5910"/>
                  </a:cubicBezTo>
                  <a:cubicBezTo>
                    <a:pt x="3223" y="5512"/>
                    <a:pt x="3123" y="5114"/>
                    <a:pt x="3263" y="4776"/>
                  </a:cubicBezTo>
                  <a:cubicBezTo>
                    <a:pt x="3305" y="4760"/>
                    <a:pt x="3342" y="4752"/>
                    <a:pt x="3374" y="4752"/>
                  </a:cubicBezTo>
                  <a:cubicBezTo>
                    <a:pt x="3462" y="4752"/>
                    <a:pt x="3512" y="4808"/>
                    <a:pt x="3541" y="4895"/>
                  </a:cubicBezTo>
                  <a:cubicBezTo>
                    <a:pt x="3700" y="5313"/>
                    <a:pt x="3641" y="5730"/>
                    <a:pt x="3621" y="6188"/>
                  </a:cubicBezTo>
                  <a:cubicBezTo>
                    <a:pt x="3621" y="6626"/>
                    <a:pt x="3601" y="7103"/>
                    <a:pt x="3561" y="7561"/>
                  </a:cubicBezTo>
                  <a:cubicBezTo>
                    <a:pt x="3561" y="7600"/>
                    <a:pt x="3621" y="7660"/>
                    <a:pt x="3641" y="7720"/>
                  </a:cubicBezTo>
                  <a:cubicBezTo>
                    <a:pt x="3784" y="7775"/>
                    <a:pt x="3928" y="7787"/>
                    <a:pt x="4075" y="7787"/>
                  </a:cubicBezTo>
                  <a:cubicBezTo>
                    <a:pt x="4193" y="7787"/>
                    <a:pt x="4313" y="7779"/>
                    <a:pt x="4436" y="7779"/>
                  </a:cubicBezTo>
                  <a:cubicBezTo>
                    <a:pt x="4586" y="7779"/>
                    <a:pt x="4746" y="7746"/>
                    <a:pt x="4901" y="7746"/>
                  </a:cubicBezTo>
                  <a:cubicBezTo>
                    <a:pt x="4952" y="7746"/>
                    <a:pt x="5003" y="7750"/>
                    <a:pt x="5053" y="7760"/>
                  </a:cubicBezTo>
                  <a:cubicBezTo>
                    <a:pt x="5284" y="7781"/>
                    <a:pt x="5516" y="7789"/>
                    <a:pt x="5748" y="7789"/>
                  </a:cubicBezTo>
                  <a:cubicBezTo>
                    <a:pt x="6596" y="7789"/>
                    <a:pt x="7452" y="7676"/>
                    <a:pt x="8296" y="7660"/>
                  </a:cubicBezTo>
                  <a:cubicBezTo>
                    <a:pt x="8375" y="7660"/>
                    <a:pt x="8435" y="7620"/>
                    <a:pt x="8514" y="7620"/>
                  </a:cubicBezTo>
                  <a:cubicBezTo>
                    <a:pt x="8793" y="7600"/>
                    <a:pt x="9091" y="7561"/>
                    <a:pt x="9390" y="7561"/>
                  </a:cubicBezTo>
                  <a:cubicBezTo>
                    <a:pt x="9986" y="7521"/>
                    <a:pt x="10583" y="7521"/>
                    <a:pt x="11180" y="7501"/>
                  </a:cubicBezTo>
                  <a:cubicBezTo>
                    <a:pt x="11299" y="7501"/>
                    <a:pt x="11419" y="7481"/>
                    <a:pt x="11578" y="7481"/>
                  </a:cubicBezTo>
                  <a:cubicBezTo>
                    <a:pt x="11598" y="7382"/>
                    <a:pt x="11657" y="7302"/>
                    <a:pt x="11657" y="7222"/>
                  </a:cubicBezTo>
                  <a:cubicBezTo>
                    <a:pt x="11657" y="6685"/>
                    <a:pt x="11717" y="6108"/>
                    <a:pt x="11677" y="5571"/>
                  </a:cubicBezTo>
                  <a:cubicBezTo>
                    <a:pt x="11657" y="5333"/>
                    <a:pt x="11677" y="5094"/>
                    <a:pt x="11697" y="4875"/>
                  </a:cubicBezTo>
                  <a:cubicBezTo>
                    <a:pt x="11697" y="4815"/>
                    <a:pt x="11797" y="4736"/>
                    <a:pt x="11856" y="4716"/>
                  </a:cubicBezTo>
                  <a:cubicBezTo>
                    <a:pt x="11896" y="4716"/>
                    <a:pt x="11996" y="4776"/>
                    <a:pt x="12055" y="4815"/>
                  </a:cubicBezTo>
                  <a:cubicBezTo>
                    <a:pt x="12095" y="4875"/>
                    <a:pt x="12115" y="4975"/>
                    <a:pt x="12115" y="5034"/>
                  </a:cubicBezTo>
                  <a:cubicBezTo>
                    <a:pt x="12155" y="5193"/>
                    <a:pt x="12155" y="5333"/>
                    <a:pt x="12175" y="5512"/>
                  </a:cubicBezTo>
                  <a:cubicBezTo>
                    <a:pt x="12274" y="5532"/>
                    <a:pt x="12374" y="5591"/>
                    <a:pt x="12453" y="5591"/>
                  </a:cubicBezTo>
                  <a:cubicBezTo>
                    <a:pt x="13249" y="5571"/>
                    <a:pt x="14064" y="5571"/>
                    <a:pt x="14860" y="5532"/>
                  </a:cubicBezTo>
                  <a:cubicBezTo>
                    <a:pt x="14960" y="5532"/>
                    <a:pt x="15059" y="5472"/>
                    <a:pt x="15159" y="5432"/>
                  </a:cubicBezTo>
                  <a:cubicBezTo>
                    <a:pt x="15178" y="5333"/>
                    <a:pt x="15198" y="5293"/>
                    <a:pt x="15198" y="5233"/>
                  </a:cubicBezTo>
                  <a:cubicBezTo>
                    <a:pt x="15318" y="4318"/>
                    <a:pt x="15258" y="3483"/>
                    <a:pt x="15119" y="2607"/>
                  </a:cubicBezTo>
                  <a:cubicBezTo>
                    <a:pt x="15019" y="2011"/>
                    <a:pt x="14820" y="1454"/>
                    <a:pt x="14423" y="996"/>
                  </a:cubicBezTo>
                  <a:cubicBezTo>
                    <a:pt x="14144" y="658"/>
                    <a:pt x="13786" y="399"/>
                    <a:pt x="13368" y="320"/>
                  </a:cubicBezTo>
                  <a:cubicBezTo>
                    <a:pt x="12851" y="220"/>
                    <a:pt x="12294" y="200"/>
                    <a:pt x="11757" y="121"/>
                  </a:cubicBezTo>
                  <a:cubicBezTo>
                    <a:pt x="11733" y="118"/>
                    <a:pt x="11710" y="117"/>
                    <a:pt x="11689" y="117"/>
                  </a:cubicBezTo>
                  <a:cubicBezTo>
                    <a:pt x="11530" y="117"/>
                    <a:pt x="11427" y="184"/>
                    <a:pt x="11339" y="359"/>
                  </a:cubicBezTo>
                  <a:cubicBezTo>
                    <a:pt x="11314" y="423"/>
                    <a:pt x="11257" y="452"/>
                    <a:pt x="11195" y="452"/>
                  </a:cubicBezTo>
                  <a:cubicBezTo>
                    <a:pt x="11064" y="452"/>
                    <a:pt x="10907" y="323"/>
                    <a:pt x="10961" y="121"/>
                  </a:cubicBezTo>
                  <a:cubicBezTo>
                    <a:pt x="10703" y="61"/>
                    <a:pt x="10504" y="21"/>
                    <a:pt x="10285" y="21"/>
                  </a:cubicBezTo>
                  <a:cubicBezTo>
                    <a:pt x="9748" y="1"/>
                    <a:pt x="9171" y="1"/>
                    <a:pt x="8554" y="1"/>
                  </a:cubicBezTo>
                  <a:lnTo>
                    <a:pt x="8395" y="141"/>
                  </a:lnTo>
                  <a:cubicBezTo>
                    <a:pt x="8092" y="421"/>
                    <a:pt x="7665" y="571"/>
                    <a:pt x="7244" y="571"/>
                  </a:cubicBezTo>
                  <a:cubicBezTo>
                    <a:pt x="6947" y="571"/>
                    <a:pt x="6653" y="496"/>
                    <a:pt x="6406" y="340"/>
                  </a:cubicBezTo>
                  <a:cubicBezTo>
                    <a:pt x="6065" y="113"/>
                    <a:pt x="5725" y="5"/>
                    <a:pt x="5353" y="5"/>
                  </a:cubicBezTo>
                  <a:cubicBezTo>
                    <a:pt x="5268" y="5"/>
                    <a:pt x="5181" y="10"/>
                    <a:pt x="5093" y="21"/>
                  </a:cubicBezTo>
                  <a:cubicBezTo>
                    <a:pt x="5067" y="23"/>
                    <a:pt x="5041" y="24"/>
                    <a:pt x="5014" y="24"/>
                  </a:cubicBezTo>
                  <a:cubicBezTo>
                    <a:pt x="4862" y="24"/>
                    <a:pt x="4707" y="1"/>
                    <a:pt x="4552" y="1"/>
                  </a:cubicBez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2774042" y="2307793"/>
              <a:ext cx="587890" cy="311658"/>
            </a:xfrm>
            <a:custGeom>
              <a:avLst/>
              <a:gdLst/>
              <a:ahLst/>
              <a:cxnLst/>
              <a:rect l="l" t="t" r="r" b="b"/>
              <a:pathLst>
                <a:path w="9371" h="5031" extrusionOk="0">
                  <a:moveTo>
                    <a:pt x="3128" y="0"/>
                  </a:moveTo>
                  <a:cubicBezTo>
                    <a:pt x="2981" y="0"/>
                    <a:pt x="2834" y="6"/>
                    <a:pt x="2686" y="17"/>
                  </a:cubicBezTo>
                  <a:cubicBezTo>
                    <a:pt x="2030" y="77"/>
                    <a:pt x="1513" y="375"/>
                    <a:pt x="1075" y="813"/>
                  </a:cubicBezTo>
                  <a:cubicBezTo>
                    <a:pt x="896" y="992"/>
                    <a:pt x="797" y="1191"/>
                    <a:pt x="637" y="1389"/>
                  </a:cubicBezTo>
                  <a:cubicBezTo>
                    <a:pt x="21" y="2305"/>
                    <a:pt x="1" y="3299"/>
                    <a:pt x="279" y="4334"/>
                  </a:cubicBezTo>
                  <a:cubicBezTo>
                    <a:pt x="318" y="4529"/>
                    <a:pt x="204" y="5030"/>
                    <a:pt x="764" y="5030"/>
                  </a:cubicBezTo>
                  <a:cubicBezTo>
                    <a:pt x="774" y="5030"/>
                    <a:pt x="785" y="5030"/>
                    <a:pt x="797" y="5030"/>
                  </a:cubicBezTo>
                  <a:cubicBezTo>
                    <a:pt x="1035" y="4990"/>
                    <a:pt x="1433" y="4970"/>
                    <a:pt x="1692" y="4950"/>
                  </a:cubicBezTo>
                  <a:cubicBezTo>
                    <a:pt x="2209" y="4871"/>
                    <a:pt x="2388" y="4533"/>
                    <a:pt x="2845" y="4353"/>
                  </a:cubicBezTo>
                  <a:cubicBezTo>
                    <a:pt x="3701" y="4055"/>
                    <a:pt x="4457" y="3578"/>
                    <a:pt x="5113" y="2981"/>
                  </a:cubicBezTo>
                  <a:cubicBezTo>
                    <a:pt x="5312" y="2802"/>
                    <a:pt x="5491" y="2901"/>
                    <a:pt x="5670" y="2742"/>
                  </a:cubicBezTo>
                  <a:cubicBezTo>
                    <a:pt x="5680" y="2732"/>
                    <a:pt x="5690" y="2729"/>
                    <a:pt x="5701" y="2729"/>
                  </a:cubicBezTo>
                  <a:cubicBezTo>
                    <a:pt x="5746" y="2729"/>
                    <a:pt x="5802" y="2796"/>
                    <a:pt x="5874" y="2796"/>
                  </a:cubicBezTo>
                  <a:cubicBezTo>
                    <a:pt x="5891" y="2796"/>
                    <a:pt x="5909" y="2792"/>
                    <a:pt x="5929" y="2782"/>
                  </a:cubicBezTo>
                  <a:cubicBezTo>
                    <a:pt x="5952" y="2828"/>
                    <a:pt x="5957" y="2839"/>
                    <a:pt x="5958" y="2839"/>
                  </a:cubicBezTo>
                  <a:cubicBezTo>
                    <a:pt x="5959" y="2839"/>
                    <a:pt x="5958" y="2832"/>
                    <a:pt x="5961" y="2832"/>
                  </a:cubicBezTo>
                  <a:cubicBezTo>
                    <a:pt x="5964" y="2832"/>
                    <a:pt x="5971" y="2838"/>
                    <a:pt x="5989" y="2862"/>
                  </a:cubicBezTo>
                  <a:cubicBezTo>
                    <a:pt x="6227" y="3299"/>
                    <a:pt x="6665" y="3598"/>
                    <a:pt x="7122" y="3796"/>
                  </a:cubicBezTo>
                  <a:cubicBezTo>
                    <a:pt x="7679" y="4035"/>
                    <a:pt x="8197" y="4254"/>
                    <a:pt x="8773" y="4453"/>
                  </a:cubicBezTo>
                  <a:cubicBezTo>
                    <a:pt x="8784" y="4456"/>
                    <a:pt x="8795" y="4457"/>
                    <a:pt x="8806" y="4457"/>
                  </a:cubicBezTo>
                  <a:cubicBezTo>
                    <a:pt x="8934" y="4457"/>
                    <a:pt x="9087" y="4273"/>
                    <a:pt x="9196" y="4273"/>
                  </a:cubicBezTo>
                  <a:cubicBezTo>
                    <a:pt x="9201" y="4273"/>
                    <a:pt x="9206" y="4273"/>
                    <a:pt x="9211" y="4274"/>
                  </a:cubicBezTo>
                  <a:cubicBezTo>
                    <a:pt x="9350" y="3995"/>
                    <a:pt x="9370" y="3836"/>
                    <a:pt x="9350" y="3637"/>
                  </a:cubicBezTo>
                  <a:cubicBezTo>
                    <a:pt x="9251" y="2961"/>
                    <a:pt x="9092" y="2305"/>
                    <a:pt x="8594" y="1807"/>
                  </a:cubicBezTo>
                  <a:cubicBezTo>
                    <a:pt x="8435" y="1648"/>
                    <a:pt x="8197" y="1489"/>
                    <a:pt x="7998" y="1310"/>
                  </a:cubicBezTo>
                  <a:cubicBezTo>
                    <a:pt x="7620" y="991"/>
                    <a:pt x="7190" y="862"/>
                    <a:pt x="6730" y="862"/>
                  </a:cubicBezTo>
                  <a:cubicBezTo>
                    <a:pt x="6560" y="862"/>
                    <a:pt x="6385" y="880"/>
                    <a:pt x="6207" y="912"/>
                  </a:cubicBezTo>
                  <a:cubicBezTo>
                    <a:pt x="6148" y="952"/>
                    <a:pt x="6068" y="972"/>
                    <a:pt x="5949" y="992"/>
                  </a:cubicBezTo>
                  <a:cubicBezTo>
                    <a:pt x="5790" y="872"/>
                    <a:pt x="5670" y="773"/>
                    <a:pt x="5551" y="673"/>
                  </a:cubicBezTo>
                  <a:cubicBezTo>
                    <a:pt x="5392" y="574"/>
                    <a:pt x="5213" y="454"/>
                    <a:pt x="5054" y="375"/>
                  </a:cubicBezTo>
                  <a:cubicBezTo>
                    <a:pt x="4435" y="114"/>
                    <a:pt x="3789" y="0"/>
                    <a:pt x="3128" y="0"/>
                  </a:cubicBezTo>
                  <a:close/>
                </a:path>
              </a:pathLst>
            </a:custGeom>
            <a:solidFill>
              <a:srgbClr val="9E6C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2598072" y="2296457"/>
              <a:ext cx="1002192" cy="1348225"/>
            </a:xfrm>
            <a:custGeom>
              <a:avLst/>
              <a:gdLst/>
              <a:ahLst/>
              <a:cxnLst/>
              <a:rect l="l" t="t" r="r" b="b"/>
              <a:pathLst>
                <a:path w="15975" h="21764" extrusionOk="0">
                  <a:moveTo>
                    <a:pt x="5986" y="241"/>
                  </a:moveTo>
                  <a:cubicBezTo>
                    <a:pt x="6616" y="241"/>
                    <a:pt x="7230" y="343"/>
                    <a:pt x="7819" y="598"/>
                  </a:cubicBezTo>
                  <a:cubicBezTo>
                    <a:pt x="7998" y="677"/>
                    <a:pt x="8137" y="797"/>
                    <a:pt x="8316" y="896"/>
                  </a:cubicBezTo>
                  <a:cubicBezTo>
                    <a:pt x="8455" y="976"/>
                    <a:pt x="8575" y="1075"/>
                    <a:pt x="8714" y="1194"/>
                  </a:cubicBezTo>
                  <a:cubicBezTo>
                    <a:pt x="8813" y="1175"/>
                    <a:pt x="8893" y="1155"/>
                    <a:pt x="8973" y="1135"/>
                  </a:cubicBezTo>
                  <a:cubicBezTo>
                    <a:pt x="9150" y="1095"/>
                    <a:pt x="9326" y="1073"/>
                    <a:pt x="9499" y="1073"/>
                  </a:cubicBezTo>
                  <a:cubicBezTo>
                    <a:pt x="9926" y="1073"/>
                    <a:pt x="10335" y="1207"/>
                    <a:pt x="10703" y="1533"/>
                  </a:cubicBezTo>
                  <a:cubicBezTo>
                    <a:pt x="10902" y="1672"/>
                    <a:pt x="11101" y="1831"/>
                    <a:pt x="11280" y="1990"/>
                  </a:cubicBezTo>
                  <a:cubicBezTo>
                    <a:pt x="11758" y="2488"/>
                    <a:pt x="11917" y="3124"/>
                    <a:pt x="12016" y="3781"/>
                  </a:cubicBezTo>
                  <a:cubicBezTo>
                    <a:pt x="12056" y="3979"/>
                    <a:pt x="12016" y="4159"/>
                    <a:pt x="11877" y="4357"/>
                  </a:cubicBezTo>
                  <a:cubicBezTo>
                    <a:pt x="11758" y="4338"/>
                    <a:pt x="11578" y="4357"/>
                    <a:pt x="11459" y="4318"/>
                  </a:cubicBezTo>
                  <a:cubicBezTo>
                    <a:pt x="10902" y="4139"/>
                    <a:pt x="10365" y="3960"/>
                    <a:pt x="9828" y="3741"/>
                  </a:cubicBezTo>
                  <a:cubicBezTo>
                    <a:pt x="9390" y="3542"/>
                    <a:pt x="9072" y="3164"/>
                    <a:pt x="8813" y="2746"/>
                  </a:cubicBezTo>
                  <a:cubicBezTo>
                    <a:pt x="8774" y="2667"/>
                    <a:pt x="8754" y="2567"/>
                    <a:pt x="8694" y="2448"/>
                  </a:cubicBezTo>
                  <a:cubicBezTo>
                    <a:pt x="8575" y="2488"/>
                    <a:pt x="8495" y="2527"/>
                    <a:pt x="8416" y="2567"/>
                  </a:cubicBezTo>
                  <a:cubicBezTo>
                    <a:pt x="8256" y="2746"/>
                    <a:pt x="8077" y="2945"/>
                    <a:pt x="7898" y="3084"/>
                  </a:cubicBezTo>
                  <a:cubicBezTo>
                    <a:pt x="7262" y="3661"/>
                    <a:pt x="6526" y="4119"/>
                    <a:pt x="5710" y="4437"/>
                  </a:cubicBezTo>
                  <a:cubicBezTo>
                    <a:pt x="5233" y="4616"/>
                    <a:pt x="4795" y="4815"/>
                    <a:pt x="4298" y="4855"/>
                  </a:cubicBezTo>
                  <a:cubicBezTo>
                    <a:pt x="4228" y="4860"/>
                    <a:pt x="4163" y="4863"/>
                    <a:pt x="4101" y="4863"/>
                  </a:cubicBezTo>
                  <a:cubicBezTo>
                    <a:pt x="3930" y="4863"/>
                    <a:pt x="3776" y="4844"/>
                    <a:pt x="3602" y="4815"/>
                  </a:cubicBezTo>
                  <a:cubicBezTo>
                    <a:pt x="3403" y="4755"/>
                    <a:pt x="3283" y="4616"/>
                    <a:pt x="3204" y="4437"/>
                  </a:cubicBezTo>
                  <a:cubicBezTo>
                    <a:pt x="2905" y="3442"/>
                    <a:pt x="2925" y="2468"/>
                    <a:pt x="3542" y="1572"/>
                  </a:cubicBezTo>
                  <a:cubicBezTo>
                    <a:pt x="3681" y="1374"/>
                    <a:pt x="3800" y="1175"/>
                    <a:pt x="3940" y="1035"/>
                  </a:cubicBezTo>
                  <a:cubicBezTo>
                    <a:pt x="4377" y="598"/>
                    <a:pt x="4895" y="299"/>
                    <a:pt x="5511" y="260"/>
                  </a:cubicBezTo>
                  <a:cubicBezTo>
                    <a:pt x="5670" y="248"/>
                    <a:pt x="5829" y="241"/>
                    <a:pt x="5986" y="241"/>
                  </a:cubicBezTo>
                  <a:close/>
                  <a:moveTo>
                    <a:pt x="12073" y="6341"/>
                  </a:moveTo>
                  <a:cubicBezTo>
                    <a:pt x="12157" y="6341"/>
                    <a:pt x="12229" y="6372"/>
                    <a:pt x="12295" y="6426"/>
                  </a:cubicBezTo>
                  <a:cubicBezTo>
                    <a:pt x="12434" y="6546"/>
                    <a:pt x="12533" y="6685"/>
                    <a:pt x="12494" y="6864"/>
                  </a:cubicBezTo>
                  <a:cubicBezTo>
                    <a:pt x="12474" y="7242"/>
                    <a:pt x="12374" y="7600"/>
                    <a:pt x="12175" y="7878"/>
                  </a:cubicBezTo>
                  <a:cubicBezTo>
                    <a:pt x="12135" y="7938"/>
                    <a:pt x="12076" y="7978"/>
                    <a:pt x="11996" y="8018"/>
                  </a:cubicBezTo>
                  <a:cubicBezTo>
                    <a:pt x="11972" y="8030"/>
                    <a:pt x="11945" y="8036"/>
                    <a:pt x="11917" y="8036"/>
                  </a:cubicBezTo>
                  <a:cubicBezTo>
                    <a:pt x="11811" y="8036"/>
                    <a:pt x="11698" y="7953"/>
                    <a:pt x="11698" y="7859"/>
                  </a:cubicBezTo>
                  <a:cubicBezTo>
                    <a:pt x="11698" y="7600"/>
                    <a:pt x="11698" y="7341"/>
                    <a:pt x="11738" y="7063"/>
                  </a:cubicBezTo>
                  <a:cubicBezTo>
                    <a:pt x="11738" y="6844"/>
                    <a:pt x="11777" y="6625"/>
                    <a:pt x="11837" y="6406"/>
                  </a:cubicBezTo>
                  <a:cubicBezTo>
                    <a:pt x="11927" y="6362"/>
                    <a:pt x="12004" y="6341"/>
                    <a:pt x="12073" y="6341"/>
                  </a:cubicBezTo>
                  <a:close/>
                  <a:moveTo>
                    <a:pt x="3093" y="6822"/>
                  </a:moveTo>
                  <a:cubicBezTo>
                    <a:pt x="3318" y="6822"/>
                    <a:pt x="3424" y="6955"/>
                    <a:pt x="3442" y="7123"/>
                  </a:cubicBezTo>
                  <a:cubicBezTo>
                    <a:pt x="3522" y="7560"/>
                    <a:pt x="3602" y="8018"/>
                    <a:pt x="3681" y="8495"/>
                  </a:cubicBezTo>
                  <a:cubicBezTo>
                    <a:pt x="3606" y="8518"/>
                    <a:pt x="3540" y="8529"/>
                    <a:pt x="3479" y="8529"/>
                  </a:cubicBezTo>
                  <a:cubicBezTo>
                    <a:pt x="3378" y="8529"/>
                    <a:pt x="3291" y="8498"/>
                    <a:pt x="3204" y="8435"/>
                  </a:cubicBezTo>
                  <a:cubicBezTo>
                    <a:pt x="3045" y="8336"/>
                    <a:pt x="2905" y="8237"/>
                    <a:pt x="2885" y="8057"/>
                  </a:cubicBezTo>
                  <a:cubicBezTo>
                    <a:pt x="2826" y="7759"/>
                    <a:pt x="2786" y="7461"/>
                    <a:pt x="2746" y="7162"/>
                  </a:cubicBezTo>
                  <a:cubicBezTo>
                    <a:pt x="2726" y="6963"/>
                    <a:pt x="2885" y="6824"/>
                    <a:pt x="3045" y="6824"/>
                  </a:cubicBezTo>
                  <a:cubicBezTo>
                    <a:pt x="3061" y="6823"/>
                    <a:pt x="3077" y="6822"/>
                    <a:pt x="3093" y="6822"/>
                  </a:cubicBezTo>
                  <a:close/>
                  <a:moveTo>
                    <a:pt x="8396" y="3045"/>
                  </a:moveTo>
                  <a:cubicBezTo>
                    <a:pt x="8714" y="3343"/>
                    <a:pt x="8992" y="3621"/>
                    <a:pt x="9291" y="3840"/>
                  </a:cubicBezTo>
                  <a:cubicBezTo>
                    <a:pt x="9589" y="4039"/>
                    <a:pt x="9908" y="4218"/>
                    <a:pt x="10266" y="4357"/>
                  </a:cubicBezTo>
                  <a:cubicBezTo>
                    <a:pt x="10604" y="4517"/>
                    <a:pt x="10982" y="4636"/>
                    <a:pt x="11380" y="4775"/>
                  </a:cubicBezTo>
                  <a:cubicBezTo>
                    <a:pt x="11519" y="5432"/>
                    <a:pt x="11479" y="6108"/>
                    <a:pt x="11380" y="6804"/>
                  </a:cubicBezTo>
                  <a:cubicBezTo>
                    <a:pt x="11360" y="7063"/>
                    <a:pt x="11320" y="7341"/>
                    <a:pt x="11300" y="7600"/>
                  </a:cubicBezTo>
                  <a:cubicBezTo>
                    <a:pt x="11280" y="7859"/>
                    <a:pt x="11260" y="8137"/>
                    <a:pt x="11201" y="8396"/>
                  </a:cubicBezTo>
                  <a:cubicBezTo>
                    <a:pt x="11101" y="8893"/>
                    <a:pt x="11021" y="9390"/>
                    <a:pt x="10902" y="9848"/>
                  </a:cubicBezTo>
                  <a:cubicBezTo>
                    <a:pt x="10723" y="10524"/>
                    <a:pt x="10325" y="11022"/>
                    <a:pt x="9669" y="11240"/>
                  </a:cubicBezTo>
                  <a:cubicBezTo>
                    <a:pt x="9232" y="11404"/>
                    <a:pt x="8778" y="11501"/>
                    <a:pt x="8323" y="11501"/>
                  </a:cubicBezTo>
                  <a:cubicBezTo>
                    <a:pt x="8281" y="11501"/>
                    <a:pt x="8239" y="11501"/>
                    <a:pt x="8197" y="11499"/>
                  </a:cubicBezTo>
                  <a:lnTo>
                    <a:pt x="6924" y="11419"/>
                  </a:lnTo>
                  <a:cubicBezTo>
                    <a:pt x="5909" y="11320"/>
                    <a:pt x="5193" y="10803"/>
                    <a:pt x="4696" y="9908"/>
                  </a:cubicBezTo>
                  <a:cubicBezTo>
                    <a:pt x="4238" y="9092"/>
                    <a:pt x="3940" y="8237"/>
                    <a:pt x="3840" y="7302"/>
                  </a:cubicBezTo>
                  <a:cubicBezTo>
                    <a:pt x="3820" y="6924"/>
                    <a:pt x="3721" y="6526"/>
                    <a:pt x="3661" y="6148"/>
                  </a:cubicBezTo>
                  <a:cubicBezTo>
                    <a:pt x="3621" y="5869"/>
                    <a:pt x="3602" y="5631"/>
                    <a:pt x="3721" y="5352"/>
                  </a:cubicBezTo>
                  <a:cubicBezTo>
                    <a:pt x="3820" y="5352"/>
                    <a:pt x="3920" y="5332"/>
                    <a:pt x="3999" y="5332"/>
                  </a:cubicBezTo>
                  <a:cubicBezTo>
                    <a:pt x="4026" y="5333"/>
                    <a:pt x="4053" y="5334"/>
                    <a:pt x="4080" y="5334"/>
                  </a:cubicBezTo>
                  <a:cubicBezTo>
                    <a:pt x="4469" y="5334"/>
                    <a:pt x="4842" y="5204"/>
                    <a:pt x="5233" y="5074"/>
                  </a:cubicBezTo>
                  <a:cubicBezTo>
                    <a:pt x="6009" y="4855"/>
                    <a:pt x="6645" y="4437"/>
                    <a:pt x="7341" y="4039"/>
                  </a:cubicBezTo>
                  <a:cubicBezTo>
                    <a:pt x="7640" y="3860"/>
                    <a:pt x="7918" y="3562"/>
                    <a:pt x="8177" y="3323"/>
                  </a:cubicBezTo>
                  <a:cubicBezTo>
                    <a:pt x="8237" y="3243"/>
                    <a:pt x="8316" y="3144"/>
                    <a:pt x="8396" y="3045"/>
                  </a:cubicBezTo>
                  <a:close/>
                  <a:moveTo>
                    <a:pt x="6764" y="11817"/>
                  </a:moveTo>
                  <a:cubicBezTo>
                    <a:pt x="7321" y="11837"/>
                    <a:pt x="7859" y="11897"/>
                    <a:pt x="8416" y="11917"/>
                  </a:cubicBezTo>
                  <a:cubicBezTo>
                    <a:pt x="8555" y="12315"/>
                    <a:pt x="8575" y="12732"/>
                    <a:pt x="8475" y="13130"/>
                  </a:cubicBezTo>
                  <a:cubicBezTo>
                    <a:pt x="8416" y="13389"/>
                    <a:pt x="8177" y="13528"/>
                    <a:pt x="7918" y="13608"/>
                  </a:cubicBezTo>
                  <a:cubicBezTo>
                    <a:pt x="7816" y="13644"/>
                    <a:pt x="7714" y="13661"/>
                    <a:pt x="7614" y="13661"/>
                  </a:cubicBezTo>
                  <a:cubicBezTo>
                    <a:pt x="7167" y="13661"/>
                    <a:pt x="6770" y="13319"/>
                    <a:pt x="6705" y="12832"/>
                  </a:cubicBezTo>
                  <a:cubicBezTo>
                    <a:pt x="6685" y="12513"/>
                    <a:pt x="6585" y="12195"/>
                    <a:pt x="6764" y="11817"/>
                  </a:cubicBezTo>
                  <a:close/>
                  <a:moveTo>
                    <a:pt x="8893" y="13488"/>
                  </a:moveTo>
                  <a:cubicBezTo>
                    <a:pt x="9510" y="13488"/>
                    <a:pt x="10087" y="13488"/>
                    <a:pt x="10644" y="13508"/>
                  </a:cubicBezTo>
                  <a:cubicBezTo>
                    <a:pt x="10842" y="13508"/>
                    <a:pt x="11061" y="13588"/>
                    <a:pt x="11300" y="13608"/>
                  </a:cubicBezTo>
                  <a:cubicBezTo>
                    <a:pt x="11161" y="14264"/>
                    <a:pt x="10882" y="14801"/>
                    <a:pt x="10365" y="15199"/>
                  </a:cubicBezTo>
                  <a:cubicBezTo>
                    <a:pt x="9848" y="15597"/>
                    <a:pt x="9251" y="15796"/>
                    <a:pt x="8595" y="15855"/>
                  </a:cubicBezTo>
                  <a:cubicBezTo>
                    <a:pt x="8436" y="15868"/>
                    <a:pt x="8279" y="15875"/>
                    <a:pt x="8124" y="15875"/>
                  </a:cubicBezTo>
                  <a:cubicBezTo>
                    <a:pt x="7092" y="15875"/>
                    <a:pt x="6137" y="15585"/>
                    <a:pt x="5273" y="14980"/>
                  </a:cubicBezTo>
                  <a:cubicBezTo>
                    <a:pt x="4914" y="14722"/>
                    <a:pt x="4696" y="14423"/>
                    <a:pt x="4497" y="14065"/>
                  </a:cubicBezTo>
                  <a:cubicBezTo>
                    <a:pt x="4377" y="13906"/>
                    <a:pt x="4338" y="13767"/>
                    <a:pt x="4477" y="13588"/>
                  </a:cubicBezTo>
                  <a:cubicBezTo>
                    <a:pt x="4593" y="13518"/>
                    <a:pt x="4716" y="13499"/>
                    <a:pt x="4840" y="13499"/>
                  </a:cubicBezTo>
                  <a:cubicBezTo>
                    <a:pt x="4980" y="13499"/>
                    <a:pt x="5122" y="13522"/>
                    <a:pt x="5262" y="13522"/>
                  </a:cubicBezTo>
                  <a:cubicBezTo>
                    <a:pt x="5319" y="13522"/>
                    <a:pt x="5376" y="13519"/>
                    <a:pt x="5432" y="13508"/>
                  </a:cubicBezTo>
                  <a:cubicBezTo>
                    <a:pt x="5499" y="13502"/>
                    <a:pt x="5566" y="13500"/>
                    <a:pt x="5631" y="13500"/>
                  </a:cubicBezTo>
                  <a:cubicBezTo>
                    <a:pt x="6028" y="13500"/>
                    <a:pt x="6389" y="13604"/>
                    <a:pt x="6764" y="13826"/>
                  </a:cubicBezTo>
                  <a:cubicBezTo>
                    <a:pt x="7009" y="13990"/>
                    <a:pt x="7298" y="14066"/>
                    <a:pt x="7590" y="14066"/>
                  </a:cubicBezTo>
                  <a:cubicBezTo>
                    <a:pt x="8010" y="14066"/>
                    <a:pt x="8437" y="13909"/>
                    <a:pt x="8754" y="13627"/>
                  </a:cubicBezTo>
                  <a:lnTo>
                    <a:pt x="8893" y="13488"/>
                  </a:lnTo>
                  <a:close/>
                  <a:moveTo>
                    <a:pt x="14260" y="19428"/>
                  </a:moveTo>
                  <a:cubicBezTo>
                    <a:pt x="14752" y="19428"/>
                    <a:pt x="15211" y="19463"/>
                    <a:pt x="15537" y="19536"/>
                  </a:cubicBezTo>
                  <a:cubicBezTo>
                    <a:pt x="15577" y="20093"/>
                    <a:pt x="15557" y="20371"/>
                    <a:pt x="15418" y="20789"/>
                  </a:cubicBezTo>
                  <a:cubicBezTo>
                    <a:pt x="15179" y="20829"/>
                    <a:pt x="14940" y="20849"/>
                    <a:pt x="14682" y="20868"/>
                  </a:cubicBezTo>
                  <a:cubicBezTo>
                    <a:pt x="14389" y="20920"/>
                    <a:pt x="14081" y="20972"/>
                    <a:pt x="13797" y="20972"/>
                  </a:cubicBezTo>
                  <a:cubicBezTo>
                    <a:pt x="13753" y="20972"/>
                    <a:pt x="13710" y="20971"/>
                    <a:pt x="13667" y="20968"/>
                  </a:cubicBezTo>
                  <a:cubicBezTo>
                    <a:pt x="13483" y="20956"/>
                    <a:pt x="13300" y="20945"/>
                    <a:pt x="13112" y="20945"/>
                  </a:cubicBezTo>
                  <a:cubicBezTo>
                    <a:pt x="12975" y="20945"/>
                    <a:pt x="12835" y="20951"/>
                    <a:pt x="12692" y="20968"/>
                  </a:cubicBezTo>
                  <a:lnTo>
                    <a:pt x="12653" y="20968"/>
                  </a:lnTo>
                  <a:cubicBezTo>
                    <a:pt x="12573" y="20928"/>
                    <a:pt x="12454" y="20868"/>
                    <a:pt x="12454" y="20829"/>
                  </a:cubicBezTo>
                  <a:cubicBezTo>
                    <a:pt x="12394" y="20391"/>
                    <a:pt x="12374" y="19973"/>
                    <a:pt x="12533" y="19575"/>
                  </a:cubicBezTo>
                  <a:cubicBezTo>
                    <a:pt x="13042" y="19478"/>
                    <a:pt x="13674" y="19428"/>
                    <a:pt x="14260" y="19428"/>
                  </a:cubicBezTo>
                  <a:close/>
                  <a:moveTo>
                    <a:pt x="11971" y="13579"/>
                  </a:moveTo>
                  <a:cubicBezTo>
                    <a:pt x="11998" y="13579"/>
                    <a:pt x="12027" y="13582"/>
                    <a:pt x="12056" y="13588"/>
                  </a:cubicBezTo>
                  <a:cubicBezTo>
                    <a:pt x="12593" y="13627"/>
                    <a:pt x="13130" y="13687"/>
                    <a:pt x="13667" y="13787"/>
                  </a:cubicBezTo>
                  <a:cubicBezTo>
                    <a:pt x="14085" y="13846"/>
                    <a:pt x="14443" y="14105"/>
                    <a:pt x="14722" y="14443"/>
                  </a:cubicBezTo>
                  <a:cubicBezTo>
                    <a:pt x="15119" y="14920"/>
                    <a:pt x="15318" y="15497"/>
                    <a:pt x="15418" y="16074"/>
                  </a:cubicBezTo>
                  <a:cubicBezTo>
                    <a:pt x="15557" y="16989"/>
                    <a:pt x="15617" y="17845"/>
                    <a:pt x="15557" y="18700"/>
                  </a:cubicBezTo>
                  <a:cubicBezTo>
                    <a:pt x="15557" y="18760"/>
                    <a:pt x="15537" y="18800"/>
                    <a:pt x="15517" y="18899"/>
                  </a:cubicBezTo>
                  <a:cubicBezTo>
                    <a:pt x="15418" y="18919"/>
                    <a:pt x="15318" y="18998"/>
                    <a:pt x="15219" y="18998"/>
                  </a:cubicBezTo>
                  <a:cubicBezTo>
                    <a:pt x="14423" y="19038"/>
                    <a:pt x="13588" y="19058"/>
                    <a:pt x="12792" y="19058"/>
                  </a:cubicBezTo>
                  <a:cubicBezTo>
                    <a:pt x="12692" y="19058"/>
                    <a:pt x="12613" y="18998"/>
                    <a:pt x="12533" y="18979"/>
                  </a:cubicBezTo>
                  <a:cubicBezTo>
                    <a:pt x="12494" y="18800"/>
                    <a:pt x="12494" y="18660"/>
                    <a:pt x="12474" y="18501"/>
                  </a:cubicBezTo>
                  <a:cubicBezTo>
                    <a:pt x="12474" y="18441"/>
                    <a:pt x="12454" y="18362"/>
                    <a:pt x="12394" y="18282"/>
                  </a:cubicBezTo>
                  <a:cubicBezTo>
                    <a:pt x="12354" y="18243"/>
                    <a:pt x="12275" y="18183"/>
                    <a:pt x="12195" y="18183"/>
                  </a:cubicBezTo>
                  <a:cubicBezTo>
                    <a:pt x="12155" y="18183"/>
                    <a:pt x="12056" y="18282"/>
                    <a:pt x="12056" y="18322"/>
                  </a:cubicBezTo>
                  <a:cubicBezTo>
                    <a:pt x="12036" y="18561"/>
                    <a:pt x="11996" y="18800"/>
                    <a:pt x="12036" y="19018"/>
                  </a:cubicBezTo>
                  <a:cubicBezTo>
                    <a:pt x="12076" y="19575"/>
                    <a:pt x="11996" y="20152"/>
                    <a:pt x="11996" y="20689"/>
                  </a:cubicBezTo>
                  <a:cubicBezTo>
                    <a:pt x="11996" y="20769"/>
                    <a:pt x="11956" y="20849"/>
                    <a:pt x="11937" y="20948"/>
                  </a:cubicBezTo>
                  <a:cubicBezTo>
                    <a:pt x="11777" y="20948"/>
                    <a:pt x="11658" y="20968"/>
                    <a:pt x="11539" y="20968"/>
                  </a:cubicBezTo>
                  <a:cubicBezTo>
                    <a:pt x="10942" y="20988"/>
                    <a:pt x="10345" y="20988"/>
                    <a:pt x="9748" y="21008"/>
                  </a:cubicBezTo>
                  <a:cubicBezTo>
                    <a:pt x="9450" y="21008"/>
                    <a:pt x="9171" y="21067"/>
                    <a:pt x="8873" y="21087"/>
                  </a:cubicBezTo>
                  <a:cubicBezTo>
                    <a:pt x="8794" y="21087"/>
                    <a:pt x="8714" y="21107"/>
                    <a:pt x="8654" y="21107"/>
                  </a:cubicBezTo>
                  <a:cubicBezTo>
                    <a:pt x="7829" y="21138"/>
                    <a:pt x="7003" y="21239"/>
                    <a:pt x="6169" y="21239"/>
                  </a:cubicBezTo>
                  <a:cubicBezTo>
                    <a:pt x="5917" y="21239"/>
                    <a:pt x="5665" y="21230"/>
                    <a:pt x="5412" y="21207"/>
                  </a:cubicBezTo>
                  <a:cubicBezTo>
                    <a:pt x="5383" y="21204"/>
                    <a:pt x="5355" y="21203"/>
                    <a:pt x="5325" y="21203"/>
                  </a:cubicBezTo>
                  <a:cubicBezTo>
                    <a:pt x="5151" y="21203"/>
                    <a:pt x="4966" y="21246"/>
                    <a:pt x="4795" y="21246"/>
                  </a:cubicBezTo>
                  <a:cubicBezTo>
                    <a:pt x="4671" y="21246"/>
                    <a:pt x="4548" y="21254"/>
                    <a:pt x="4427" y="21254"/>
                  </a:cubicBezTo>
                  <a:cubicBezTo>
                    <a:pt x="4277" y="21254"/>
                    <a:pt x="4132" y="21242"/>
                    <a:pt x="3999" y="21187"/>
                  </a:cubicBezTo>
                  <a:cubicBezTo>
                    <a:pt x="3979" y="21107"/>
                    <a:pt x="3920" y="21067"/>
                    <a:pt x="3920" y="21008"/>
                  </a:cubicBezTo>
                  <a:cubicBezTo>
                    <a:pt x="3920" y="20570"/>
                    <a:pt x="3940" y="20093"/>
                    <a:pt x="3979" y="19655"/>
                  </a:cubicBezTo>
                  <a:cubicBezTo>
                    <a:pt x="3979" y="19217"/>
                    <a:pt x="4039" y="18780"/>
                    <a:pt x="3900" y="18362"/>
                  </a:cubicBezTo>
                  <a:cubicBezTo>
                    <a:pt x="3855" y="18256"/>
                    <a:pt x="3787" y="18208"/>
                    <a:pt x="3705" y="18208"/>
                  </a:cubicBezTo>
                  <a:cubicBezTo>
                    <a:pt x="3678" y="18208"/>
                    <a:pt x="3650" y="18213"/>
                    <a:pt x="3621" y="18223"/>
                  </a:cubicBezTo>
                  <a:cubicBezTo>
                    <a:pt x="3482" y="18581"/>
                    <a:pt x="3582" y="18979"/>
                    <a:pt x="3482" y="19376"/>
                  </a:cubicBezTo>
                  <a:cubicBezTo>
                    <a:pt x="3383" y="19396"/>
                    <a:pt x="3303" y="19416"/>
                    <a:pt x="3204" y="19416"/>
                  </a:cubicBezTo>
                  <a:cubicBezTo>
                    <a:pt x="2607" y="19476"/>
                    <a:pt x="2010" y="19496"/>
                    <a:pt x="1413" y="19555"/>
                  </a:cubicBezTo>
                  <a:lnTo>
                    <a:pt x="757" y="19555"/>
                  </a:lnTo>
                  <a:cubicBezTo>
                    <a:pt x="638" y="19555"/>
                    <a:pt x="558" y="19456"/>
                    <a:pt x="518" y="19317"/>
                  </a:cubicBezTo>
                  <a:cubicBezTo>
                    <a:pt x="498" y="19277"/>
                    <a:pt x="498" y="19197"/>
                    <a:pt x="498" y="19158"/>
                  </a:cubicBezTo>
                  <a:cubicBezTo>
                    <a:pt x="359" y="18203"/>
                    <a:pt x="339" y="17268"/>
                    <a:pt x="618" y="16333"/>
                  </a:cubicBezTo>
                  <a:cubicBezTo>
                    <a:pt x="797" y="15736"/>
                    <a:pt x="1055" y="15199"/>
                    <a:pt x="1433" y="14702"/>
                  </a:cubicBezTo>
                  <a:cubicBezTo>
                    <a:pt x="1831" y="14204"/>
                    <a:pt x="2388" y="13926"/>
                    <a:pt x="3005" y="13806"/>
                  </a:cubicBezTo>
                  <a:cubicBezTo>
                    <a:pt x="3243" y="13747"/>
                    <a:pt x="3522" y="13727"/>
                    <a:pt x="3800" y="13707"/>
                  </a:cubicBezTo>
                  <a:cubicBezTo>
                    <a:pt x="3920" y="13986"/>
                    <a:pt x="4039" y="14224"/>
                    <a:pt x="4139" y="14443"/>
                  </a:cubicBezTo>
                  <a:cubicBezTo>
                    <a:pt x="4278" y="14722"/>
                    <a:pt x="4437" y="14920"/>
                    <a:pt x="4676" y="15119"/>
                  </a:cubicBezTo>
                  <a:cubicBezTo>
                    <a:pt x="5602" y="15900"/>
                    <a:pt x="6649" y="16268"/>
                    <a:pt x="7804" y="16268"/>
                  </a:cubicBezTo>
                  <a:cubicBezTo>
                    <a:pt x="8062" y="16268"/>
                    <a:pt x="8326" y="16250"/>
                    <a:pt x="8595" y="16214"/>
                  </a:cubicBezTo>
                  <a:cubicBezTo>
                    <a:pt x="8893" y="16174"/>
                    <a:pt x="9171" y="16114"/>
                    <a:pt x="9450" y="16015"/>
                  </a:cubicBezTo>
                  <a:cubicBezTo>
                    <a:pt x="9649" y="15938"/>
                    <a:pt x="9849" y="15849"/>
                    <a:pt x="10076" y="15849"/>
                  </a:cubicBezTo>
                  <a:cubicBezTo>
                    <a:pt x="10143" y="15849"/>
                    <a:pt x="10213" y="15857"/>
                    <a:pt x="10285" y="15875"/>
                  </a:cubicBezTo>
                  <a:cubicBezTo>
                    <a:pt x="10484" y="15637"/>
                    <a:pt x="10604" y="15438"/>
                    <a:pt x="10783" y="15298"/>
                  </a:cubicBezTo>
                  <a:cubicBezTo>
                    <a:pt x="11061" y="15040"/>
                    <a:pt x="11240" y="14781"/>
                    <a:pt x="11360" y="14443"/>
                  </a:cubicBezTo>
                  <a:cubicBezTo>
                    <a:pt x="11459" y="14224"/>
                    <a:pt x="11559" y="14025"/>
                    <a:pt x="11638" y="13826"/>
                  </a:cubicBezTo>
                  <a:cubicBezTo>
                    <a:pt x="11689" y="13674"/>
                    <a:pt x="11812" y="13579"/>
                    <a:pt x="11971" y="13579"/>
                  </a:cubicBezTo>
                  <a:close/>
                  <a:moveTo>
                    <a:pt x="1938" y="19902"/>
                  </a:moveTo>
                  <a:cubicBezTo>
                    <a:pt x="2173" y="19902"/>
                    <a:pt x="2410" y="19920"/>
                    <a:pt x="2647" y="19973"/>
                  </a:cubicBezTo>
                  <a:cubicBezTo>
                    <a:pt x="2679" y="19977"/>
                    <a:pt x="2712" y="19979"/>
                    <a:pt x="2746" y="19979"/>
                  </a:cubicBezTo>
                  <a:cubicBezTo>
                    <a:pt x="2885" y="19979"/>
                    <a:pt x="3041" y="19953"/>
                    <a:pt x="3184" y="19953"/>
                  </a:cubicBezTo>
                  <a:cubicBezTo>
                    <a:pt x="3283" y="19953"/>
                    <a:pt x="3383" y="19953"/>
                    <a:pt x="3522" y="19973"/>
                  </a:cubicBezTo>
                  <a:cubicBezTo>
                    <a:pt x="3502" y="20451"/>
                    <a:pt x="3582" y="20849"/>
                    <a:pt x="3482" y="21226"/>
                  </a:cubicBezTo>
                  <a:cubicBezTo>
                    <a:pt x="3191" y="21307"/>
                    <a:pt x="2068" y="21402"/>
                    <a:pt x="1414" y="21402"/>
                  </a:cubicBezTo>
                  <a:cubicBezTo>
                    <a:pt x="1265" y="21402"/>
                    <a:pt x="1140" y="21397"/>
                    <a:pt x="1055" y="21386"/>
                  </a:cubicBezTo>
                  <a:cubicBezTo>
                    <a:pt x="936" y="21386"/>
                    <a:pt x="817" y="21326"/>
                    <a:pt x="657" y="21286"/>
                  </a:cubicBezTo>
                  <a:cubicBezTo>
                    <a:pt x="657" y="20868"/>
                    <a:pt x="657" y="20471"/>
                    <a:pt x="697" y="20053"/>
                  </a:cubicBezTo>
                  <a:cubicBezTo>
                    <a:pt x="717" y="20033"/>
                    <a:pt x="757" y="19973"/>
                    <a:pt x="817" y="19973"/>
                  </a:cubicBezTo>
                  <a:cubicBezTo>
                    <a:pt x="1184" y="19949"/>
                    <a:pt x="1560" y="19902"/>
                    <a:pt x="1938" y="19902"/>
                  </a:cubicBezTo>
                  <a:close/>
                  <a:moveTo>
                    <a:pt x="5631" y="1"/>
                  </a:moveTo>
                  <a:cubicBezTo>
                    <a:pt x="5133" y="1"/>
                    <a:pt x="4696" y="180"/>
                    <a:pt x="4298" y="458"/>
                  </a:cubicBezTo>
                  <a:cubicBezTo>
                    <a:pt x="3542" y="996"/>
                    <a:pt x="3084" y="1751"/>
                    <a:pt x="2846" y="2627"/>
                  </a:cubicBezTo>
                  <a:cubicBezTo>
                    <a:pt x="2786" y="2865"/>
                    <a:pt x="2746" y="3144"/>
                    <a:pt x="2746" y="3422"/>
                  </a:cubicBezTo>
                  <a:cubicBezTo>
                    <a:pt x="2746" y="3761"/>
                    <a:pt x="2806" y="4119"/>
                    <a:pt x="2826" y="4457"/>
                  </a:cubicBezTo>
                  <a:cubicBezTo>
                    <a:pt x="2846" y="4716"/>
                    <a:pt x="2905" y="4954"/>
                    <a:pt x="3124" y="5133"/>
                  </a:cubicBezTo>
                  <a:cubicBezTo>
                    <a:pt x="3303" y="5253"/>
                    <a:pt x="3343" y="5432"/>
                    <a:pt x="3343" y="5631"/>
                  </a:cubicBezTo>
                  <a:cubicBezTo>
                    <a:pt x="3343" y="5829"/>
                    <a:pt x="3383" y="6009"/>
                    <a:pt x="3383" y="6207"/>
                  </a:cubicBezTo>
                  <a:cubicBezTo>
                    <a:pt x="3224" y="6267"/>
                    <a:pt x="3104" y="6307"/>
                    <a:pt x="2985" y="6367"/>
                  </a:cubicBezTo>
                  <a:cubicBezTo>
                    <a:pt x="2507" y="6625"/>
                    <a:pt x="2328" y="7003"/>
                    <a:pt x="2388" y="7520"/>
                  </a:cubicBezTo>
                  <a:cubicBezTo>
                    <a:pt x="2408" y="7739"/>
                    <a:pt x="2448" y="7958"/>
                    <a:pt x="2488" y="8197"/>
                  </a:cubicBezTo>
                  <a:cubicBezTo>
                    <a:pt x="2507" y="8455"/>
                    <a:pt x="2647" y="8634"/>
                    <a:pt x="2885" y="8794"/>
                  </a:cubicBezTo>
                  <a:cubicBezTo>
                    <a:pt x="3084" y="8913"/>
                    <a:pt x="3283" y="8992"/>
                    <a:pt x="3522" y="8992"/>
                  </a:cubicBezTo>
                  <a:cubicBezTo>
                    <a:pt x="3621" y="8992"/>
                    <a:pt x="3741" y="9012"/>
                    <a:pt x="3840" y="9012"/>
                  </a:cubicBezTo>
                  <a:cubicBezTo>
                    <a:pt x="3999" y="9311"/>
                    <a:pt x="4119" y="9609"/>
                    <a:pt x="4278" y="9888"/>
                  </a:cubicBezTo>
                  <a:cubicBezTo>
                    <a:pt x="4417" y="10146"/>
                    <a:pt x="4596" y="10405"/>
                    <a:pt x="4775" y="10683"/>
                  </a:cubicBezTo>
                  <a:cubicBezTo>
                    <a:pt x="4994" y="11041"/>
                    <a:pt x="5312" y="11320"/>
                    <a:pt x="5710" y="11499"/>
                  </a:cubicBezTo>
                  <a:cubicBezTo>
                    <a:pt x="5869" y="11578"/>
                    <a:pt x="6009" y="11638"/>
                    <a:pt x="6188" y="11738"/>
                  </a:cubicBezTo>
                  <a:cubicBezTo>
                    <a:pt x="6168" y="12235"/>
                    <a:pt x="6367" y="12692"/>
                    <a:pt x="6188" y="13190"/>
                  </a:cubicBezTo>
                  <a:cubicBezTo>
                    <a:pt x="5976" y="13205"/>
                    <a:pt x="5765" y="13243"/>
                    <a:pt x="5562" y="13243"/>
                  </a:cubicBezTo>
                  <a:cubicBezTo>
                    <a:pt x="5498" y="13243"/>
                    <a:pt x="5434" y="13239"/>
                    <a:pt x="5372" y="13230"/>
                  </a:cubicBezTo>
                  <a:cubicBezTo>
                    <a:pt x="5307" y="13225"/>
                    <a:pt x="5244" y="13222"/>
                    <a:pt x="5181" y="13222"/>
                  </a:cubicBezTo>
                  <a:cubicBezTo>
                    <a:pt x="4993" y="13222"/>
                    <a:pt x="4810" y="13245"/>
                    <a:pt x="4616" y="13289"/>
                  </a:cubicBezTo>
                  <a:cubicBezTo>
                    <a:pt x="3900" y="13429"/>
                    <a:pt x="3144" y="13588"/>
                    <a:pt x="2428" y="13767"/>
                  </a:cubicBezTo>
                  <a:cubicBezTo>
                    <a:pt x="1811" y="13906"/>
                    <a:pt x="1314" y="14264"/>
                    <a:pt x="996" y="14821"/>
                  </a:cubicBezTo>
                  <a:cubicBezTo>
                    <a:pt x="836" y="15119"/>
                    <a:pt x="657" y="15398"/>
                    <a:pt x="518" y="15676"/>
                  </a:cubicBezTo>
                  <a:cubicBezTo>
                    <a:pt x="220" y="16293"/>
                    <a:pt x="21" y="16969"/>
                    <a:pt x="1" y="17666"/>
                  </a:cubicBezTo>
                  <a:cubicBezTo>
                    <a:pt x="1" y="18143"/>
                    <a:pt x="21" y="18581"/>
                    <a:pt x="61" y="19058"/>
                  </a:cubicBezTo>
                  <a:cubicBezTo>
                    <a:pt x="140" y="19874"/>
                    <a:pt x="319" y="20689"/>
                    <a:pt x="319" y="21525"/>
                  </a:cubicBezTo>
                  <a:cubicBezTo>
                    <a:pt x="319" y="21565"/>
                    <a:pt x="339" y="21624"/>
                    <a:pt x="399" y="21724"/>
                  </a:cubicBezTo>
                  <a:cubicBezTo>
                    <a:pt x="518" y="21744"/>
                    <a:pt x="657" y="21764"/>
                    <a:pt x="817" y="21764"/>
                  </a:cubicBezTo>
                  <a:cubicBezTo>
                    <a:pt x="1712" y="21744"/>
                    <a:pt x="2587" y="21724"/>
                    <a:pt x="3482" y="21664"/>
                  </a:cubicBezTo>
                  <a:cubicBezTo>
                    <a:pt x="3890" y="21641"/>
                    <a:pt x="4298" y="21631"/>
                    <a:pt x="4706" y="21631"/>
                  </a:cubicBezTo>
                  <a:cubicBezTo>
                    <a:pt x="4994" y="21631"/>
                    <a:pt x="5283" y="21636"/>
                    <a:pt x="5571" y="21644"/>
                  </a:cubicBezTo>
                  <a:cubicBezTo>
                    <a:pt x="5644" y="21651"/>
                    <a:pt x="5717" y="21653"/>
                    <a:pt x="5791" y="21653"/>
                  </a:cubicBezTo>
                  <a:cubicBezTo>
                    <a:pt x="5940" y="21653"/>
                    <a:pt x="6095" y="21644"/>
                    <a:pt x="6267" y="21644"/>
                  </a:cubicBezTo>
                  <a:cubicBezTo>
                    <a:pt x="6725" y="21644"/>
                    <a:pt x="7222" y="21585"/>
                    <a:pt x="7699" y="21545"/>
                  </a:cubicBezTo>
                  <a:cubicBezTo>
                    <a:pt x="8714" y="21445"/>
                    <a:pt x="9768" y="21425"/>
                    <a:pt x="10803" y="21346"/>
                  </a:cubicBezTo>
                  <a:lnTo>
                    <a:pt x="11041" y="21346"/>
                  </a:lnTo>
                  <a:cubicBezTo>
                    <a:pt x="11738" y="21346"/>
                    <a:pt x="12434" y="21366"/>
                    <a:pt x="13130" y="21366"/>
                  </a:cubicBezTo>
                  <a:cubicBezTo>
                    <a:pt x="13220" y="21366"/>
                    <a:pt x="13310" y="21367"/>
                    <a:pt x="13402" y="21367"/>
                  </a:cubicBezTo>
                  <a:cubicBezTo>
                    <a:pt x="13676" y="21367"/>
                    <a:pt x="13956" y="21356"/>
                    <a:pt x="14224" y="21266"/>
                  </a:cubicBezTo>
                  <a:cubicBezTo>
                    <a:pt x="14284" y="21246"/>
                    <a:pt x="14363" y="21246"/>
                    <a:pt x="14443" y="21246"/>
                  </a:cubicBezTo>
                  <a:cubicBezTo>
                    <a:pt x="14531" y="21261"/>
                    <a:pt x="14616" y="21267"/>
                    <a:pt x="14701" y="21267"/>
                  </a:cubicBezTo>
                  <a:cubicBezTo>
                    <a:pt x="15052" y="21267"/>
                    <a:pt x="15383" y="21165"/>
                    <a:pt x="15757" y="21165"/>
                  </a:cubicBezTo>
                  <a:cubicBezTo>
                    <a:pt x="15783" y="21165"/>
                    <a:pt x="15809" y="21166"/>
                    <a:pt x="15836" y="21167"/>
                  </a:cubicBezTo>
                  <a:cubicBezTo>
                    <a:pt x="15875" y="20988"/>
                    <a:pt x="15955" y="20849"/>
                    <a:pt x="15955" y="20729"/>
                  </a:cubicBezTo>
                  <a:cubicBezTo>
                    <a:pt x="15975" y="20053"/>
                    <a:pt x="15975" y="19376"/>
                    <a:pt x="15975" y="18700"/>
                  </a:cubicBezTo>
                  <a:cubicBezTo>
                    <a:pt x="15915" y="18262"/>
                    <a:pt x="15875" y="17805"/>
                    <a:pt x="15875" y="17387"/>
                  </a:cubicBezTo>
                  <a:cubicBezTo>
                    <a:pt x="15875" y="16751"/>
                    <a:pt x="15776" y="16114"/>
                    <a:pt x="15637" y="15517"/>
                  </a:cubicBezTo>
                  <a:cubicBezTo>
                    <a:pt x="15557" y="15159"/>
                    <a:pt x="15438" y="14821"/>
                    <a:pt x="15239" y="14503"/>
                  </a:cubicBezTo>
                  <a:cubicBezTo>
                    <a:pt x="14881" y="13926"/>
                    <a:pt x="14423" y="13528"/>
                    <a:pt x="13687" y="13409"/>
                  </a:cubicBezTo>
                  <a:cubicBezTo>
                    <a:pt x="13070" y="13309"/>
                    <a:pt x="12474" y="13289"/>
                    <a:pt x="11857" y="13269"/>
                  </a:cubicBezTo>
                  <a:cubicBezTo>
                    <a:pt x="11598" y="13269"/>
                    <a:pt x="11360" y="13269"/>
                    <a:pt x="11101" y="13230"/>
                  </a:cubicBezTo>
                  <a:cubicBezTo>
                    <a:pt x="10663" y="13210"/>
                    <a:pt x="10246" y="13170"/>
                    <a:pt x="9788" y="13130"/>
                  </a:cubicBezTo>
                  <a:lnTo>
                    <a:pt x="9390" y="13130"/>
                  </a:lnTo>
                  <a:cubicBezTo>
                    <a:pt x="9191" y="13130"/>
                    <a:pt x="9052" y="13011"/>
                    <a:pt x="9012" y="12832"/>
                  </a:cubicBezTo>
                  <a:cubicBezTo>
                    <a:pt x="8973" y="12533"/>
                    <a:pt x="8893" y="12235"/>
                    <a:pt x="9012" y="11917"/>
                  </a:cubicBezTo>
                  <a:cubicBezTo>
                    <a:pt x="9251" y="11837"/>
                    <a:pt x="9450" y="11797"/>
                    <a:pt x="9649" y="11718"/>
                  </a:cubicBezTo>
                  <a:cubicBezTo>
                    <a:pt x="10544" y="11380"/>
                    <a:pt x="11141" y="10803"/>
                    <a:pt x="11300" y="9808"/>
                  </a:cubicBezTo>
                  <a:lnTo>
                    <a:pt x="11300" y="9748"/>
                  </a:lnTo>
                  <a:cubicBezTo>
                    <a:pt x="11399" y="9331"/>
                    <a:pt x="11499" y="8913"/>
                    <a:pt x="11638" y="8455"/>
                  </a:cubicBezTo>
                  <a:cubicBezTo>
                    <a:pt x="11797" y="8435"/>
                    <a:pt x="11956" y="8435"/>
                    <a:pt x="12096" y="8416"/>
                  </a:cubicBezTo>
                  <a:cubicBezTo>
                    <a:pt x="12295" y="8396"/>
                    <a:pt x="12474" y="8296"/>
                    <a:pt x="12573" y="8117"/>
                  </a:cubicBezTo>
                  <a:cubicBezTo>
                    <a:pt x="12792" y="7680"/>
                    <a:pt x="12931" y="7222"/>
                    <a:pt x="12951" y="6725"/>
                  </a:cubicBezTo>
                  <a:cubicBezTo>
                    <a:pt x="12971" y="6267"/>
                    <a:pt x="12673" y="6028"/>
                    <a:pt x="12255" y="5989"/>
                  </a:cubicBezTo>
                  <a:cubicBezTo>
                    <a:pt x="12155" y="5989"/>
                    <a:pt x="12036" y="5969"/>
                    <a:pt x="11897" y="5969"/>
                  </a:cubicBezTo>
                  <a:cubicBezTo>
                    <a:pt x="11857" y="5650"/>
                    <a:pt x="11857" y="5332"/>
                    <a:pt x="11897" y="5074"/>
                  </a:cubicBezTo>
                  <a:cubicBezTo>
                    <a:pt x="12056" y="4934"/>
                    <a:pt x="12175" y="4855"/>
                    <a:pt x="12235" y="4755"/>
                  </a:cubicBezTo>
                  <a:cubicBezTo>
                    <a:pt x="12374" y="4477"/>
                    <a:pt x="12474" y="4159"/>
                    <a:pt x="12434" y="3860"/>
                  </a:cubicBezTo>
                  <a:cubicBezTo>
                    <a:pt x="12334" y="3124"/>
                    <a:pt x="12175" y="2368"/>
                    <a:pt x="11638" y="1791"/>
                  </a:cubicBezTo>
                  <a:cubicBezTo>
                    <a:pt x="11360" y="1533"/>
                    <a:pt x="11002" y="1294"/>
                    <a:pt x="10683" y="1055"/>
                  </a:cubicBezTo>
                  <a:cubicBezTo>
                    <a:pt x="10370" y="841"/>
                    <a:pt x="10028" y="722"/>
                    <a:pt x="9648" y="722"/>
                  </a:cubicBezTo>
                  <a:cubicBezTo>
                    <a:pt x="9571" y="722"/>
                    <a:pt x="9491" y="727"/>
                    <a:pt x="9410" y="737"/>
                  </a:cubicBezTo>
                  <a:cubicBezTo>
                    <a:pt x="9358" y="744"/>
                    <a:pt x="9308" y="747"/>
                    <a:pt x="9259" y="747"/>
                  </a:cubicBezTo>
                  <a:cubicBezTo>
                    <a:pt x="9027" y="747"/>
                    <a:pt x="8825" y="673"/>
                    <a:pt x="8595" y="558"/>
                  </a:cubicBezTo>
                  <a:cubicBezTo>
                    <a:pt x="8097" y="260"/>
                    <a:pt x="7560" y="81"/>
                    <a:pt x="6963" y="41"/>
                  </a:cubicBezTo>
                  <a:cubicBezTo>
                    <a:pt x="6506" y="1"/>
                    <a:pt x="6068" y="1"/>
                    <a:pt x="56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2848946" y="2651221"/>
              <a:ext cx="444352" cy="131081"/>
            </a:xfrm>
            <a:custGeom>
              <a:avLst/>
              <a:gdLst/>
              <a:ahLst/>
              <a:cxnLst/>
              <a:rect l="l" t="t" r="r" b="b"/>
              <a:pathLst>
                <a:path w="7083" h="2116" extrusionOk="0">
                  <a:moveTo>
                    <a:pt x="6432" y="393"/>
                  </a:moveTo>
                  <a:cubicBezTo>
                    <a:pt x="6482" y="393"/>
                    <a:pt x="6529" y="407"/>
                    <a:pt x="6585" y="421"/>
                  </a:cubicBezTo>
                  <a:cubicBezTo>
                    <a:pt x="6744" y="480"/>
                    <a:pt x="6843" y="580"/>
                    <a:pt x="6804" y="719"/>
                  </a:cubicBezTo>
                  <a:cubicBezTo>
                    <a:pt x="6784" y="918"/>
                    <a:pt x="6804" y="1137"/>
                    <a:pt x="6645" y="1336"/>
                  </a:cubicBezTo>
                  <a:cubicBezTo>
                    <a:pt x="6118" y="1408"/>
                    <a:pt x="5609" y="1498"/>
                    <a:pt x="5070" y="1498"/>
                  </a:cubicBezTo>
                  <a:cubicBezTo>
                    <a:pt x="5018" y="1498"/>
                    <a:pt x="4966" y="1497"/>
                    <a:pt x="4914" y="1495"/>
                  </a:cubicBezTo>
                  <a:cubicBezTo>
                    <a:pt x="4775" y="1177"/>
                    <a:pt x="4795" y="839"/>
                    <a:pt x="4814" y="480"/>
                  </a:cubicBezTo>
                  <a:cubicBezTo>
                    <a:pt x="5391" y="421"/>
                    <a:pt x="5869" y="401"/>
                    <a:pt x="6366" y="401"/>
                  </a:cubicBezTo>
                  <a:cubicBezTo>
                    <a:pt x="6389" y="395"/>
                    <a:pt x="6411" y="393"/>
                    <a:pt x="6432" y="393"/>
                  </a:cubicBezTo>
                  <a:close/>
                  <a:moveTo>
                    <a:pt x="1863" y="462"/>
                  </a:moveTo>
                  <a:cubicBezTo>
                    <a:pt x="2102" y="462"/>
                    <a:pt x="2341" y="477"/>
                    <a:pt x="2586" y="520"/>
                  </a:cubicBezTo>
                  <a:cubicBezTo>
                    <a:pt x="2567" y="839"/>
                    <a:pt x="2567" y="1097"/>
                    <a:pt x="2567" y="1376"/>
                  </a:cubicBezTo>
                  <a:cubicBezTo>
                    <a:pt x="2567" y="1535"/>
                    <a:pt x="2467" y="1614"/>
                    <a:pt x="2308" y="1634"/>
                  </a:cubicBezTo>
                  <a:cubicBezTo>
                    <a:pt x="2129" y="1634"/>
                    <a:pt x="1970" y="1634"/>
                    <a:pt x="1791" y="1674"/>
                  </a:cubicBezTo>
                  <a:cubicBezTo>
                    <a:pt x="1532" y="1694"/>
                    <a:pt x="1274" y="1714"/>
                    <a:pt x="995" y="1734"/>
                  </a:cubicBezTo>
                  <a:cubicBezTo>
                    <a:pt x="951" y="1740"/>
                    <a:pt x="911" y="1743"/>
                    <a:pt x="874" y="1743"/>
                  </a:cubicBezTo>
                  <a:cubicBezTo>
                    <a:pt x="680" y="1743"/>
                    <a:pt x="588" y="1650"/>
                    <a:pt x="537" y="1415"/>
                  </a:cubicBezTo>
                  <a:cubicBezTo>
                    <a:pt x="498" y="1137"/>
                    <a:pt x="478" y="839"/>
                    <a:pt x="577" y="520"/>
                  </a:cubicBezTo>
                  <a:cubicBezTo>
                    <a:pt x="1021" y="508"/>
                    <a:pt x="1441" y="462"/>
                    <a:pt x="1863" y="462"/>
                  </a:cubicBezTo>
                  <a:close/>
                  <a:moveTo>
                    <a:pt x="6793" y="1"/>
                  </a:moveTo>
                  <a:cubicBezTo>
                    <a:pt x="6777" y="1"/>
                    <a:pt x="6761" y="1"/>
                    <a:pt x="6744" y="3"/>
                  </a:cubicBezTo>
                  <a:cubicBezTo>
                    <a:pt x="6446" y="23"/>
                    <a:pt x="6107" y="83"/>
                    <a:pt x="5809" y="83"/>
                  </a:cubicBezTo>
                  <a:cubicBezTo>
                    <a:pt x="5391" y="102"/>
                    <a:pt x="4974" y="102"/>
                    <a:pt x="4556" y="102"/>
                  </a:cubicBezTo>
                  <a:cubicBezTo>
                    <a:pt x="4297" y="102"/>
                    <a:pt x="4257" y="202"/>
                    <a:pt x="4297" y="480"/>
                  </a:cubicBezTo>
                  <a:cubicBezTo>
                    <a:pt x="4317" y="580"/>
                    <a:pt x="4297" y="640"/>
                    <a:pt x="4297" y="779"/>
                  </a:cubicBezTo>
                  <a:cubicBezTo>
                    <a:pt x="3820" y="799"/>
                    <a:pt x="3382" y="819"/>
                    <a:pt x="2925" y="839"/>
                  </a:cubicBezTo>
                  <a:cubicBezTo>
                    <a:pt x="2905" y="699"/>
                    <a:pt x="2905" y="580"/>
                    <a:pt x="2885" y="480"/>
                  </a:cubicBezTo>
                  <a:cubicBezTo>
                    <a:pt x="2865" y="341"/>
                    <a:pt x="2825" y="222"/>
                    <a:pt x="2805" y="83"/>
                  </a:cubicBezTo>
                  <a:cubicBezTo>
                    <a:pt x="1890" y="282"/>
                    <a:pt x="975" y="142"/>
                    <a:pt x="20" y="301"/>
                  </a:cubicBezTo>
                  <a:cubicBezTo>
                    <a:pt x="199" y="898"/>
                    <a:pt x="0" y="1475"/>
                    <a:pt x="179" y="2012"/>
                  </a:cubicBezTo>
                  <a:cubicBezTo>
                    <a:pt x="219" y="2072"/>
                    <a:pt x="279" y="2092"/>
                    <a:pt x="299" y="2092"/>
                  </a:cubicBezTo>
                  <a:cubicBezTo>
                    <a:pt x="457" y="2109"/>
                    <a:pt x="616" y="2116"/>
                    <a:pt x="775" y="2116"/>
                  </a:cubicBezTo>
                  <a:cubicBezTo>
                    <a:pt x="1351" y="2116"/>
                    <a:pt x="1925" y="2024"/>
                    <a:pt x="2487" y="1992"/>
                  </a:cubicBezTo>
                  <a:cubicBezTo>
                    <a:pt x="2706" y="1992"/>
                    <a:pt x="2905" y="1813"/>
                    <a:pt x="2925" y="1535"/>
                  </a:cubicBezTo>
                  <a:cubicBezTo>
                    <a:pt x="2925" y="1475"/>
                    <a:pt x="2964" y="1376"/>
                    <a:pt x="2984" y="1236"/>
                  </a:cubicBezTo>
                  <a:cubicBezTo>
                    <a:pt x="3422" y="1216"/>
                    <a:pt x="3860" y="1177"/>
                    <a:pt x="4277" y="1137"/>
                  </a:cubicBezTo>
                  <a:lnTo>
                    <a:pt x="4277" y="1137"/>
                  </a:lnTo>
                  <a:cubicBezTo>
                    <a:pt x="4596" y="1336"/>
                    <a:pt x="4218" y="1694"/>
                    <a:pt x="4496" y="1873"/>
                  </a:cubicBezTo>
                  <a:cubicBezTo>
                    <a:pt x="4668" y="1822"/>
                    <a:pt x="4854" y="1726"/>
                    <a:pt x="5017" y="1726"/>
                  </a:cubicBezTo>
                  <a:cubicBezTo>
                    <a:pt x="5043" y="1726"/>
                    <a:pt x="5068" y="1728"/>
                    <a:pt x="5093" y="1734"/>
                  </a:cubicBezTo>
                  <a:cubicBezTo>
                    <a:pt x="5216" y="1767"/>
                    <a:pt x="5338" y="1779"/>
                    <a:pt x="5459" y="1779"/>
                  </a:cubicBezTo>
                  <a:cubicBezTo>
                    <a:pt x="5756" y="1779"/>
                    <a:pt x="6050" y="1709"/>
                    <a:pt x="6355" y="1709"/>
                  </a:cubicBezTo>
                  <a:cubicBezTo>
                    <a:pt x="6450" y="1709"/>
                    <a:pt x="6547" y="1716"/>
                    <a:pt x="6645" y="1734"/>
                  </a:cubicBezTo>
                  <a:cubicBezTo>
                    <a:pt x="6663" y="1737"/>
                    <a:pt x="6682" y="1739"/>
                    <a:pt x="6701" y="1739"/>
                  </a:cubicBezTo>
                  <a:cubicBezTo>
                    <a:pt x="6879" y="1739"/>
                    <a:pt x="7044" y="1574"/>
                    <a:pt x="7062" y="1376"/>
                  </a:cubicBezTo>
                  <a:cubicBezTo>
                    <a:pt x="7082" y="998"/>
                    <a:pt x="7082" y="640"/>
                    <a:pt x="7082" y="282"/>
                  </a:cubicBezTo>
                  <a:cubicBezTo>
                    <a:pt x="7082" y="99"/>
                    <a:pt x="6965" y="1"/>
                    <a:pt x="67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2984954" y="2878130"/>
              <a:ext cx="199748" cy="64363"/>
            </a:xfrm>
            <a:custGeom>
              <a:avLst/>
              <a:gdLst/>
              <a:ahLst/>
              <a:cxnLst/>
              <a:rect l="l" t="t" r="r" b="b"/>
              <a:pathLst>
                <a:path w="3184" h="1039" extrusionOk="0">
                  <a:moveTo>
                    <a:pt x="3104" y="0"/>
                  </a:moveTo>
                  <a:cubicBezTo>
                    <a:pt x="2985" y="100"/>
                    <a:pt x="2845" y="159"/>
                    <a:pt x="2746" y="259"/>
                  </a:cubicBezTo>
                  <a:cubicBezTo>
                    <a:pt x="2627" y="338"/>
                    <a:pt x="2527" y="498"/>
                    <a:pt x="2408" y="537"/>
                  </a:cubicBezTo>
                  <a:cubicBezTo>
                    <a:pt x="2150" y="645"/>
                    <a:pt x="1890" y="698"/>
                    <a:pt x="1633" y="698"/>
                  </a:cubicBezTo>
                  <a:cubicBezTo>
                    <a:pt x="1274" y="698"/>
                    <a:pt x="922" y="595"/>
                    <a:pt x="597" y="398"/>
                  </a:cubicBezTo>
                  <a:cubicBezTo>
                    <a:pt x="478" y="338"/>
                    <a:pt x="399" y="259"/>
                    <a:pt x="299" y="219"/>
                  </a:cubicBezTo>
                  <a:cubicBezTo>
                    <a:pt x="274" y="211"/>
                    <a:pt x="243" y="206"/>
                    <a:pt x="212" y="206"/>
                  </a:cubicBezTo>
                  <a:cubicBezTo>
                    <a:pt x="167" y="206"/>
                    <a:pt x="123" y="216"/>
                    <a:pt x="100" y="239"/>
                  </a:cubicBezTo>
                  <a:cubicBezTo>
                    <a:pt x="1" y="299"/>
                    <a:pt x="21" y="398"/>
                    <a:pt x="60" y="498"/>
                  </a:cubicBezTo>
                  <a:cubicBezTo>
                    <a:pt x="60" y="537"/>
                    <a:pt x="120" y="597"/>
                    <a:pt x="160" y="617"/>
                  </a:cubicBezTo>
                  <a:cubicBezTo>
                    <a:pt x="359" y="736"/>
                    <a:pt x="538" y="895"/>
                    <a:pt x="757" y="935"/>
                  </a:cubicBezTo>
                  <a:cubicBezTo>
                    <a:pt x="1011" y="1005"/>
                    <a:pt x="1259" y="1038"/>
                    <a:pt x="1503" y="1038"/>
                  </a:cubicBezTo>
                  <a:cubicBezTo>
                    <a:pt x="1888" y="1038"/>
                    <a:pt x="2261" y="954"/>
                    <a:pt x="2627" y="796"/>
                  </a:cubicBezTo>
                  <a:cubicBezTo>
                    <a:pt x="2905" y="657"/>
                    <a:pt x="3044" y="458"/>
                    <a:pt x="3144" y="199"/>
                  </a:cubicBezTo>
                  <a:cubicBezTo>
                    <a:pt x="3184" y="140"/>
                    <a:pt x="3124" y="100"/>
                    <a:pt x="3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061113" y="2757335"/>
              <a:ext cx="27478" cy="91249"/>
            </a:xfrm>
            <a:custGeom>
              <a:avLst/>
              <a:gdLst/>
              <a:ahLst/>
              <a:cxnLst/>
              <a:rect l="l" t="t" r="r" b="b"/>
              <a:pathLst>
                <a:path w="438" h="1473" extrusionOk="0">
                  <a:moveTo>
                    <a:pt x="239" y="1"/>
                  </a:moveTo>
                  <a:cubicBezTo>
                    <a:pt x="139" y="1"/>
                    <a:pt x="40" y="100"/>
                    <a:pt x="40" y="220"/>
                  </a:cubicBezTo>
                  <a:lnTo>
                    <a:pt x="40" y="777"/>
                  </a:lnTo>
                  <a:lnTo>
                    <a:pt x="0" y="976"/>
                  </a:lnTo>
                  <a:cubicBezTo>
                    <a:pt x="0" y="1095"/>
                    <a:pt x="0" y="1214"/>
                    <a:pt x="20" y="1314"/>
                  </a:cubicBezTo>
                  <a:cubicBezTo>
                    <a:pt x="20" y="1393"/>
                    <a:pt x="119" y="1473"/>
                    <a:pt x="179" y="1473"/>
                  </a:cubicBezTo>
                  <a:cubicBezTo>
                    <a:pt x="239" y="1473"/>
                    <a:pt x="318" y="1413"/>
                    <a:pt x="378" y="1373"/>
                  </a:cubicBezTo>
                  <a:cubicBezTo>
                    <a:pt x="418" y="1354"/>
                    <a:pt x="438" y="1274"/>
                    <a:pt x="438" y="1214"/>
                  </a:cubicBezTo>
                  <a:lnTo>
                    <a:pt x="438" y="180"/>
                  </a:lnTo>
                  <a:cubicBezTo>
                    <a:pt x="438" y="80"/>
                    <a:pt x="338" y="1"/>
                    <a:pt x="2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3182127" y="2417251"/>
              <a:ext cx="141091" cy="99550"/>
            </a:xfrm>
            <a:custGeom>
              <a:avLst/>
              <a:gdLst/>
              <a:ahLst/>
              <a:cxnLst/>
              <a:rect l="l" t="t" r="r" b="b"/>
              <a:pathLst>
                <a:path w="2249" h="1607" extrusionOk="0">
                  <a:moveTo>
                    <a:pt x="1" y="0"/>
                  </a:moveTo>
                  <a:cubicBezTo>
                    <a:pt x="1" y="398"/>
                    <a:pt x="140" y="617"/>
                    <a:pt x="339" y="816"/>
                  </a:cubicBezTo>
                  <a:cubicBezTo>
                    <a:pt x="637" y="1114"/>
                    <a:pt x="995" y="1313"/>
                    <a:pt x="1373" y="1512"/>
                  </a:cubicBezTo>
                  <a:cubicBezTo>
                    <a:pt x="1497" y="1587"/>
                    <a:pt x="1644" y="1607"/>
                    <a:pt x="1790" y="1607"/>
                  </a:cubicBezTo>
                  <a:cubicBezTo>
                    <a:pt x="1879" y="1607"/>
                    <a:pt x="1967" y="1599"/>
                    <a:pt x="2050" y="1592"/>
                  </a:cubicBezTo>
                  <a:cubicBezTo>
                    <a:pt x="2169" y="1572"/>
                    <a:pt x="2249" y="1492"/>
                    <a:pt x="2249" y="1313"/>
                  </a:cubicBezTo>
                  <a:cubicBezTo>
                    <a:pt x="2169" y="1293"/>
                    <a:pt x="2129" y="1234"/>
                    <a:pt x="2050" y="1234"/>
                  </a:cubicBezTo>
                  <a:cubicBezTo>
                    <a:pt x="1592" y="1194"/>
                    <a:pt x="1234" y="975"/>
                    <a:pt x="876" y="677"/>
                  </a:cubicBezTo>
                  <a:cubicBezTo>
                    <a:pt x="697" y="518"/>
                    <a:pt x="558" y="339"/>
                    <a:pt x="379" y="199"/>
                  </a:cubicBezTo>
                  <a:cubicBezTo>
                    <a:pt x="279" y="120"/>
                    <a:pt x="180" y="100"/>
                    <a:pt x="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2916323" y="2699415"/>
              <a:ext cx="52509" cy="41815"/>
            </a:xfrm>
            <a:custGeom>
              <a:avLst/>
              <a:gdLst/>
              <a:ahLst/>
              <a:cxnLst/>
              <a:rect l="l" t="t" r="r" b="b"/>
              <a:pathLst>
                <a:path w="837" h="675" extrusionOk="0">
                  <a:moveTo>
                    <a:pt x="408" y="1"/>
                  </a:moveTo>
                  <a:cubicBezTo>
                    <a:pt x="368" y="1"/>
                    <a:pt x="330" y="7"/>
                    <a:pt x="299" y="21"/>
                  </a:cubicBezTo>
                  <a:cubicBezTo>
                    <a:pt x="100" y="61"/>
                    <a:pt x="1" y="299"/>
                    <a:pt x="40" y="458"/>
                  </a:cubicBezTo>
                  <a:cubicBezTo>
                    <a:pt x="88" y="586"/>
                    <a:pt x="187" y="675"/>
                    <a:pt x="316" y="675"/>
                  </a:cubicBezTo>
                  <a:cubicBezTo>
                    <a:pt x="348" y="675"/>
                    <a:pt x="383" y="669"/>
                    <a:pt x="418" y="657"/>
                  </a:cubicBezTo>
                  <a:cubicBezTo>
                    <a:pt x="538" y="637"/>
                    <a:pt x="657" y="558"/>
                    <a:pt x="757" y="498"/>
                  </a:cubicBezTo>
                  <a:cubicBezTo>
                    <a:pt x="816" y="458"/>
                    <a:pt x="816" y="359"/>
                    <a:pt x="836" y="319"/>
                  </a:cubicBezTo>
                  <a:cubicBezTo>
                    <a:pt x="816" y="259"/>
                    <a:pt x="816" y="220"/>
                    <a:pt x="816" y="200"/>
                  </a:cubicBezTo>
                  <a:cubicBezTo>
                    <a:pt x="724" y="76"/>
                    <a:pt x="548" y="1"/>
                    <a:pt x="4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3184637" y="2687088"/>
              <a:ext cx="50000" cy="43301"/>
            </a:xfrm>
            <a:custGeom>
              <a:avLst/>
              <a:gdLst/>
              <a:ahLst/>
              <a:cxnLst/>
              <a:rect l="l" t="t" r="r" b="b"/>
              <a:pathLst>
                <a:path w="797" h="699" extrusionOk="0">
                  <a:moveTo>
                    <a:pt x="339" y="1"/>
                  </a:moveTo>
                  <a:cubicBezTo>
                    <a:pt x="120" y="1"/>
                    <a:pt x="1" y="120"/>
                    <a:pt x="1" y="339"/>
                  </a:cubicBezTo>
                  <a:cubicBezTo>
                    <a:pt x="1" y="538"/>
                    <a:pt x="120" y="657"/>
                    <a:pt x="299" y="697"/>
                  </a:cubicBezTo>
                  <a:cubicBezTo>
                    <a:pt x="311" y="698"/>
                    <a:pt x="323" y="699"/>
                    <a:pt x="336" y="699"/>
                  </a:cubicBezTo>
                  <a:cubicBezTo>
                    <a:pt x="563" y="699"/>
                    <a:pt x="796" y="528"/>
                    <a:pt x="796" y="339"/>
                  </a:cubicBezTo>
                  <a:cubicBezTo>
                    <a:pt x="796" y="140"/>
                    <a:pt x="597" y="1"/>
                    <a:pt x="3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418402" y="2025381"/>
              <a:ext cx="1336632" cy="1533077"/>
            </a:xfrm>
            <a:custGeom>
              <a:avLst/>
              <a:gdLst/>
              <a:ahLst/>
              <a:cxnLst/>
              <a:rect l="l" t="t" r="r" b="b"/>
              <a:pathLst>
                <a:path w="21306" h="24748" extrusionOk="0">
                  <a:moveTo>
                    <a:pt x="10259" y="1871"/>
                  </a:moveTo>
                  <a:cubicBezTo>
                    <a:pt x="10598" y="1871"/>
                    <a:pt x="10933" y="1902"/>
                    <a:pt x="11260" y="1970"/>
                  </a:cubicBezTo>
                  <a:cubicBezTo>
                    <a:pt x="11956" y="2129"/>
                    <a:pt x="12652" y="2189"/>
                    <a:pt x="13348" y="2348"/>
                  </a:cubicBezTo>
                  <a:cubicBezTo>
                    <a:pt x="13846" y="2447"/>
                    <a:pt x="14343" y="2587"/>
                    <a:pt x="14801" y="2825"/>
                  </a:cubicBezTo>
                  <a:cubicBezTo>
                    <a:pt x="15716" y="3263"/>
                    <a:pt x="16611" y="3720"/>
                    <a:pt x="17426" y="4317"/>
                  </a:cubicBezTo>
                  <a:cubicBezTo>
                    <a:pt x="18202" y="4874"/>
                    <a:pt x="18918" y="5551"/>
                    <a:pt x="19396" y="6426"/>
                  </a:cubicBezTo>
                  <a:cubicBezTo>
                    <a:pt x="19396" y="6446"/>
                    <a:pt x="19416" y="6446"/>
                    <a:pt x="19416" y="6466"/>
                  </a:cubicBezTo>
                  <a:cubicBezTo>
                    <a:pt x="19833" y="7540"/>
                    <a:pt x="20490" y="8495"/>
                    <a:pt x="20709" y="9629"/>
                  </a:cubicBezTo>
                  <a:cubicBezTo>
                    <a:pt x="20729" y="9828"/>
                    <a:pt x="20808" y="10007"/>
                    <a:pt x="20868" y="10205"/>
                  </a:cubicBezTo>
                  <a:cubicBezTo>
                    <a:pt x="20868" y="10245"/>
                    <a:pt x="20908" y="10325"/>
                    <a:pt x="20908" y="10404"/>
                  </a:cubicBezTo>
                  <a:cubicBezTo>
                    <a:pt x="20928" y="11041"/>
                    <a:pt x="21087" y="11717"/>
                    <a:pt x="20967" y="12394"/>
                  </a:cubicBezTo>
                  <a:cubicBezTo>
                    <a:pt x="20868" y="12990"/>
                    <a:pt x="20709" y="13587"/>
                    <a:pt x="20490" y="14164"/>
                  </a:cubicBezTo>
                  <a:cubicBezTo>
                    <a:pt x="20311" y="14622"/>
                    <a:pt x="20271" y="15099"/>
                    <a:pt x="20112" y="15577"/>
                  </a:cubicBezTo>
                  <a:cubicBezTo>
                    <a:pt x="19973" y="16054"/>
                    <a:pt x="19814" y="16511"/>
                    <a:pt x="19615" y="16989"/>
                  </a:cubicBezTo>
                  <a:cubicBezTo>
                    <a:pt x="19475" y="17287"/>
                    <a:pt x="19296" y="17546"/>
                    <a:pt x="19097" y="17805"/>
                  </a:cubicBezTo>
                  <a:cubicBezTo>
                    <a:pt x="18441" y="18739"/>
                    <a:pt x="17685" y="19535"/>
                    <a:pt x="16790" y="20231"/>
                  </a:cubicBezTo>
                  <a:cubicBezTo>
                    <a:pt x="16153" y="20689"/>
                    <a:pt x="15497" y="21146"/>
                    <a:pt x="14721" y="21385"/>
                  </a:cubicBezTo>
                  <a:cubicBezTo>
                    <a:pt x="14164" y="21564"/>
                    <a:pt x="13647" y="21843"/>
                    <a:pt x="13110" y="22022"/>
                  </a:cubicBezTo>
                  <a:cubicBezTo>
                    <a:pt x="12433" y="22221"/>
                    <a:pt x="11737" y="22340"/>
                    <a:pt x="11041" y="22360"/>
                  </a:cubicBezTo>
                  <a:cubicBezTo>
                    <a:pt x="10988" y="22360"/>
                    <a:pt x="10935" y="22351"/>
                    <a:pt x="10888" y="22351"/>
                  </a:cubicBezTo>
                  <a:cubicBezTo>
                    <a:pt x="10864" y="22351"/>
                    <a:pt x="10842" y="22353"/>
                    <a:pt x="10822" y="22360"/>
                  </a:cubicBezTo>
                  <a:cubicBezTo>
                    <a:pt x="10628" y="22407"/>
                    <a:pt x="10438" y="22427"/>
                    <a:pt x="10249" y="22427"/>
                  </a:cubicBezTo>
                  <a:cubicBezTo>
                    <a:pt x="9720" y="22427"/>
                    <a:pt x="9207" y="22273"/>
                    <a:pt x="8694" y="22141"/>
                  </a:cubicBezTo>
                  <a:cubicBezTo>
                    <a:pt x="7798" y="21922"/>
                    <a:pt x="7003" y="21485"/>
                    <a:pt x="6187" y="21127"/>
                  </a:cubicBezTo>
                  <a:cubicBezTo>
                    <a:pt x="5153" y="20649"/>
                    <a:pt x="4297" y="19893"/>
                    <a:pt x="3502" y="19137"/>
                  </a:cubicBezTo>
                  <a:cubicBezTo>
                    <a:pt x="2885" y="18541"/>
                    <a:pt x="2368" y="17844"/>
                    <a:pt x="1910" y="17088"/>
                  </a:cubicBezTo>
                  <a:lnTo>
                    <a:pt x="1313" y="16114"/>
                  </a:lnTo>
                  <a:cubicBezTo>
                    <a:pt x="975" y="15557"/>
                    <a:pt x="717" y="14920"/>
                    <a:pt x="498" y="14303"/>
                  </a:cubicBezTo>
                  <a:cubicBezTo>
                    <a:pt x="438" y="14164"/>
                    <a:pt x="418" y="13985"/>
                    <a:pt x="398" y="13826"/>
                  </a:cubicBezTo>
                  <a:cubicBezTo>
                    <a:pt x="378" y="13428"/>
                    <a:pt x="339" y="13030"/>
                    <a:pt x="299" y="12533"/>
                  </a:cubicBezTo>
                  <a:cubicBezTo>
                    <a:pt x="319" y="12294"/>
                    <a:pt x="378" y="11996"/>
                    <a:pt x="339" y="11717"/>
                  </a:cubicBezTo>
                  <a:cubicBezTo>
                    <a:pt x="398" y="11220"/>
                    <a:pt x="458" y="10723"/>
                    <a:pt x="518" y="10225"/>
                  </a:cubicBezTo>
                  <a:cubicBezTo>
                    <a:pt x="597" y="9211"/>
                    <a:pt x="876" y="8256"/>
                    <a:pt x="1373" y="7401"/>
                  </a:cubicBezTo>
                  <a:cubicBezTo>
                    <a:pt x="1870" y="6525"/>
                    <a:pt x="2507" y="5769"/>
                    <a:pt x="3203" y="5053"/>
                  </a:cubicBezTo>
                  <a:cubicBezTo>
                    <a:pt x="4297" y="3959"/>
                    <a:pt x="5570" y="3084"/>
                    <a:pt x="6983" y="2447"/>
                  </a:cubicBezTo>
                  <a:cubicBezTo>
                    <a:pt x="7560" y="2169"/>
                    <a:pt x="8176" y="2069"/>
                    <a:pt x="8773" y="1990"/>
                  </a:cubicBezTo>
                  <a:cubicBezTo>
                    <a:pt x="9131" y="1970"/>
                    <a:pt x="9449" y="1930"/>
                    <a:pt x="9788" y="1890"/>
                  </a:cubicBezTo>
                  <a:cubicBezTo>
                    <a:pt x="9945" y="1878"/>
                    <a:pt x="10103" y="1871"/>
                    <a:pt x="10259" y="1871"/>
                  </a:cubicBezTo>
                  <a:close/>
                  <a:moveTo>
                    <a:pt x="9648" y="1"/>
                  </a:moveTo>
                  <a:cubicBezTo>
                    <a:pt x="9449" y="259"/>
                    <a:pt x="9449" y="259"/>
                    <a:pt x="9449" y="538"/>
                  </a:cubicBezTo>
                  <a:lnTo>
                    <a:pt x="9449" y="1473"/>
                  </a:lnTo>
                  <a:cubicBezTo>
                    <a:pt x="9151" y="1592"/>
                    <a:pt x="8892" y="1592"/>
                    <a:pt x="8654" y="1672"/>
                  </a:cubicBezTo>
                  <a:cubicBezTo>
                    <a:pt x="8415" y="1691"/>
                    <a:pt x="8196" y="1691"/>
                    <a:pt x="7997" y="1771"/>
                  </a:cubicBezTo>
                  <a:cubicBezTo>
                    <a:pt x="7321" y="1990"/>
                    <a:pt x="6684" y="2268"/>
                    <a:pt x="6068" y="2626"/>
                  </a:cubicBezTo>
                  <a:cubicBezTo>
                    <a:pt x="5670" y="2845"/>
                    <a:pt x="5212" y="3024"/>
                    <a:pt x="4834" y="3323"/>
                  </a:cubicBezTo>
                  <a:cubicBezTo>
                    <a:pt x="4297" y="3760"/>
                    <a:pt x="3740" y="4218"/>
                    <a:pt x="3203" y="4715"/>
                  </a:cubicBezTo>
                  <a:cubicBezTo>
                    <a:pt x="2328" y="5471"/>
                    <a:pt x="1651" y="6366"/>
                    <a:pt x="1114" y="7401"/>
                  </a:cubicBezTo>
                  <a:cubicBezTo>
                    <a:pt x="896" y="7818"/>
                    <a:pt x="697" y="8256"/>
                    <a:pt x="538" y="8733"/>
                  </a:cubicBezTo>
                  <a:cubicBezTo>
                    <a:pt x="418" y="9211"/>
                    <a:pt x="358" y="9708"/>
                    <a:pt x="299" y="10186"/>
                  </a:cubicBezTo>
                  <a:cubicBezTo>
                    <a:pt x="199" y="10743"/>
                    <a:pt x="120" y="11339"/>
                    <a:pt x="40" y="11936"/>
                  </a:cubicBezTo>
                  <a:cubicBezTo>
                    <a:pt x="0" y="12195"/>
                    <a:pt x="0" y="12433"/>
                    <a:pt x="0" y="12692"/>
                  </a:cubicBezTo>
                  <a:cubicBezTo>
                    <a:pt x="0" y="12931"/>
                    <a:pt x="20" y="13189"/>
                    <a:pt x="40" y="13428"/>
                  </a:cubicBezTo>
                  <a:cubicBezTo>
                    <a:pt x="100" y="13786"/>
                    <a:pt x="100" y="14124"/>
                    <a:pt x="199" y="14463"/>
                  </a:cubicBezTo>
                  <a:cubicBezTo>
                    <a:pt x="398" y="15099"/>
                    <a:pt x="637" y="15716"/>
                    <a:pt x="995" y="16293"/>
                  </a:cubicBezTo>
                  <a:cubicBezTo>
                    <a:pt x="1850" y="17765"/>
                    <a:pt x="2825" y="19137"/>
                    <a:pt x="4198" y="20231"/>
                  </a:cubicBezTo>
                  <a:cubicBezTo>
                    <a:pt x="5292" y="21087"/>
                    <a:pt x="6485" y="21743"/>
                    <a:pt x="7778" y="22221"/>
                  </a:cubicBezTo>
                  <a:cubicBezTo>
                    <a:pt x="8196" y="22360"/>
                    <a:pt x="8594" y="22559"/>
                    <a:pt x="9071" y="22579"/>
                  </a:cubicBezTo>
                  <a:cubicBezTo>
                    <a:pt x="9390" y="22778"/>
                    <a:pt x="9768" y="22758"/>
                    <a:pt x="10106" y="22778"/>
                  </a:cubicBezTo>
                  <a:cubicBezTo>
                    <a:pt x="10205" y="22778"/>
                    <a:pt x="10305" y="22817"/>
                    <a:pt x="10404" y="22837"/>
                  </a:cubicBezTo>
                  <a:cubicBezTo>
                    <a:pt x="10544" y="23374"/>
                    <a:pt x="10643" y="23931"/>
                    <a:pt x="10762" y="24449"/>
                  </a:cubicBezTo>
                  <a:cubicBezTo>
                    <a:pt x="10762" y="24528"/>
                    <a:pt x="10762" y="24608"/>
                    <a:pt x="10802" y="24648"/>
                  </a:cubicBezTo>
                  <a:cubicBezTo>
                    <a:pt x="10862" y="24707"/>
                    <a:pt x="10941" y="24747"/>
                    <a:pt x="10981" y="24747"/>
                  </a:cubicBezTo>
                  <a:cubicBezTo>
                    <a:pt x="11041" y="24747"/>
                    <a:pt x="11101" y="24648"/>
                    <a:pt x="11101" y="24608"/>
                  </a:cubicBezTo>
                  <a:cubicBezTo>
                    <a:pt x="11081" y="24409"/>
                    <a:pt x="11041" y="24210"/>
                    <a:pt x="11001" y="24011"/>
                  </a:cubicBezTo>
                  <a:cubicBezTo>
                    <a:pt x="10941" y="23613"/>
                    <a:pt x="10782" y="23215"/>
                    <a:pt x="10882" y="22758"/>
                  </a:cubicBezTo>
                  <a:lnTo>
                    <a:pt x="11260" y="22678"/>
                  </a:lnTo>
                  <a:cubicBezTo>
                    <a:pt x="11379" y="22678"/>
                    <a:pt x="11538" y="22678"/>
                    <a:pt x="11677" y="22658"/>
                  </a:cubicBezTo>
                  <a:cubicBezTo>
                    <a:pt x="12573" y="22479"/>
                    <a:pt x="13468" y="22260"/>
                    <a:pt x="14323" y="21863"/>
                  </a:cubicBezTo>
                  <a:cubicBezTo>
                    <a:pt x="14462" y="21783"/>
                    <a:pt x="14622" y="21723"/>
                    <a:pt x="14761" y="21664"/>
                  </a:cubicBezTo>
                  <a:cubicBezTo>
                    <a:pt x="15656" y="21365"/>
                    <a:pt x="16452" y="20848"/>
                    <a:pt x="17168" y="20251"/>
                  </a:cubicBezTo>
                  <a:cubicBezTo>
                    <a:pt x="17844" y="19674"/>
                    <a:pt x="18441" y="19058"/>
                    <a:pt x="18998" y="18381"/>
                  </a:cubicBezTo>
                  <a:cubicBezTo>
                    <a:pt x="19694" y="17546"/>
                    <a:pt x="20132" y="16611"/>
                    <a:pt x="20351" y="15577"/>
                  </a:cubicBezTo>
                  <a:cubicBezTo>
                    <a:pt x="20510" y="14980"/>
                    <a:pt x="20629" y="14383"/>
                    <a:pt x="20888" y="13806"/>
                  </a:cubicBezTo>
                  <a:cubicBezTo>
                    <a:pt x="21206" y="13070"/>
                    <a:pt x="21305" y="12274"/>
                    <a:pt x="21286" y="11479"/>
                  </a:cubicBezTo>
                  <a:cubicBezTo>
                    <a:pt x="21246" y="10822"/>
                    <a:pt x="21226" y="10126"/>
                    <a:pt x="20947" y="9509"/>
                  </a:cubicBezTo>
                  <a:cubicBezTo>
                    <a:pt x="20928" y="9489"/>
                    <a:pt x="20928" y="9430"/>
                    <a:pt x="20928" y="9410"/>
                  </a:cubicBezTo>
                  <a:cubicBezTo>
                    <a:pt x="20848" y="8813"/>
                    <a:pt x="20550" y="8296"/>
                    <a:pt x="20331" y="7739"/>
                  </a:cubicBezTo>
                  <a:lnTo>
                    <a:pt x="19814" y="6625"/>
                  </a:lnTo>
                  <a:cubicBezTo>
                    <a:pt x="19754" y="6505"/>
                    <a:pt x="19714" y="6366"/>
                    <a:pt x="19654" y="6267"/>
                  </a:cubicBezTo>
                  <a:cubicBezTo>
                    <a:pt x="19197" y="5411"/>
                    <a:pt x="18540" y="4735"/>
                    <a:pt x="17765" y="4138"/>
                  </a:cubicBezTo>
                  <a:cubicBezTo>
                    <a:pt x="16869" y="3442"/>
                    <a:pt x="15875" y="2925"/>
                    <a:pt x="14860" y="2447"/>
                  </a:cubicBezTo>
                  <a:cubicBezTo>
                    <a:pt x="14343" y="2189"/>
                    <a:pt x="13826" y="1990"/>
                    <a:pt x="13229" y="1930"/>
                  </a:cubicBezTo>
                  <a:cubicBezTo>
                    <a:pt x="12811" y="1870"/>
                    <a:pt x="12374" y="1771"/>
                    <a:pt x="11956" y="1672"/>
                  </a:cubicBezTo>
                  <a:cubicBezTo>
                    <a:pt x="11429" y="1562"/>
                    <a:pt x="10885" y="1470"/>
                    <a:pt x="10340" y="1470"/>
                  </a:cubicBezTo>
                  <a:cubicBezTo>
                    <a:pt x="10289" y="1470"/>
                    <a:pt x="10237" y="1471"/>
                    <a:pt x="10185" y="1473"/>
                  </a:cubicBezTo>
                  <a:cubicBezTo>
                    <a:pt x="10066" y="1473"/>
                    <a:pt x="9947" y="1453"/>
                    <a:pt x="9788" y="1453"/>
                  </a:cubicBezTo>
                  <a:cubicBezTo>
                    <a:pt x="9788" y="1194"/>
                    <a:pt x="9788" y="955"/>
                    <a:pt x="9768" y="737"/>
                  </a:cubicBezTo>
                  <a:cubicBezTo>
                    <a:pt x="9768" y="478"/>
                    <a:pt x="9887" y="199"/>
                    <a:pt x="96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35"/>
          <p:cNvGrpSpPr/>
          <p:nvPr/>
        </p:nvGrpSpPr>
        <p:grpSpPr>
          <a:xfrm>
            <a:off x="6634469" y="615343"/>
            <a:ext cx="575278" cy="495421"/>
            <a:chOff x="6263336" y="1804878"/>
            <a:chExt cx="557385" cy="480013"/>
          </a:xfrm>
        </p:grpSpPr>
        <p:sp>
          <p:nvSpPr>
            <p:cNvPr id="216" name="Google Shape;216;p35"/>
            <p:cNvSpPr/>
            <p:nvPr/>
          </p:nvSpPr>
          <p:spPr>
            <a:xfrm>
              <a:off x="6274962" y="1814871"/>
              <a:ext cx="532420" cy="454575"/>
            </a:xfrm>
            <a:custGeom>
              <a:avLst/>
              <a:gdLst/>
              <a:ahLst/>
              <a:cxnLst/>
              <a:rect l="l" t="t" r="r" b="b"/>
              <a:pathLst>
                <a:path w="12732" h="11008" extrusionOk="0">
                  <a:moveTo>
                    <a:pt x="538" y="1"/>
                  </a:moveTo>
                  <a:cubicBezTo>
                    <a:pt x="359" y="1"/>
                    <a:pt x="200" y="21"/>
                    <a:pt x="21" y="200"/>
                  </a:cubicBezTo>
                  <a:cubicBezTo>
                    <a:pt x="21" y="558"/>
                    <a:pt x="1" y="976"/>
                    <a:pt x="1" y="1354"/>
                  </a:cubicBezTo>
                  <a:cubicBezTo>
                    <a:pt x="1" y="2289"/>
                    <a:pt x="21" y="3204"/>
                    <a:pt x="40" y="4119"/>
                  </a:cubicBezTo>
                  <a:lnTo>
                    <a:pt x="40" y="5213"/>
                  </a:lnTo>
                  <a:cubicBezTo>
                    <a:pt x="21" y="5829"/>
                    <a:pt x="1" y="6446"/>
                    <a:pt x="1" y="7063"/>
                  </a:cubicBezTo>
                  <a:cubicBezTo>
                    <a:pt x="21" y="7839"/>
                    <a:pt x="21" y="8575"/>
                    <a:pt x="60" y="9350"/>
                  </a:cubicBezTo>
                  <a:cubicBezTo>
                    <a:pt x="100" y="9868"/>
                    <a:pt x="120" y="10385"/>
                    <a:pt x="239" y="10922"/>
                  </a:cubicBezTo>
                  <a:cubicBezTo>
                    <a:pt x="635" y="10988"/>
                    <a:pt x="1034" y="11008"/>
                    <a:pt x="1433" y="11008"/>
                  </a:cubicBezTo>
                  <a:cubicBezTo>
                    <a:pt x="2051" y="11008"/>
                    <a:pt x="2671" y="10960"/>
                    <a:pt x="3285" y="10960"/>
                  </a:cubicBezTo>
                  <a:cubicBezTo>
                    <a:pt x="3351" y="10960"/>
                    <a:pt x="3416" y="10961"/>
                    <a:pt x="3482" y="10962"/>
                  </a:cubicBezTo>
                  <a:cubicBezTo>
                    <a:pt x="3601" y="10962"/>
                    <a:pt x="3740" y="10922"/>
                    <a:pt x="3900" y="10882"/>
                  </a:cubicBezTo>
                  <a:cubicBezTo>
                    <a:pt x="3919" y="10763"/>
                    <a:pt x="3939" y="10683"/>
                    <a:pt x="3939" y="10584"/>
                  </a:cubicBezTo>
                  <a:cubicBezTo>
                    <a:pt x="3939" y="9768"/>
                    <a:pt x="3979" y="8933"/>
                    <a:pt x="3979" y="8097"/>
                  </a:cubicBezTo>
                  <a:cubicBezTo>
                    <a:pt x="3979" y="7739"/>
                    <a:pt x="3979" y="7361"/>
                    <a:pt x="3939" y="7003"/>
                  </a:cubicBezTo>
                  <a:cubicBezTo>
                    <a:pt x="3880" y="6307"/>
                    <a:pt x="3900" y="5631"/>
                    <a:pt x="3919" y="4954"/>
                  </a:cubicBezTo>
                  <a:cubicBezTo>
                    <a:pt x="3919" y="4815"/>
                    <a:pt x="3919" y="4696"/>
                    <a:pt x="3939" y="4576"/>
                  </a:cubicBezTo>
                  <a:cubicBezTo>
                    <a:pt x="3975" y="4487"/>
                    <a:pt x="4074" y="4414"/>
                    <a:pt x="4166" y="4414"/>
                  </a:cubicBezTo>
                  <a:cubicBezTo>
                    <a:pt x="4177" y="4414"/>
                    <a:pt x="4188" y="4415"/>
                    <a:pt x="4198" y="4417"/>
                  </a:cubicBezTo>
                  <a:cubicBezTo>
                    <a:pt x="4218" y="4457"/>
                    <a:pt x="4278" y="4457"/>
                    <a:pt x="4297" y="4477"/>
                  </a:cubicBezTo>
                  <a:cubicBezTo>
                    <a:pt x="4656" y="4656"/>
                    <a:pt x="4994" y="4855"/>
                    <a:pt x="5272" y="5153"/>
                  </a:cubicBezTo>
                  <a:cubicBezTo>
                    <a:pt x="5431" y="5312"/>
                    <a:pt x="5610" y="5511"/>
                    <a:pt x="5789" y="5690"/>
                  </a:cubicBezTo>
                  <a:cubicBezTo>
                    <a:pt x="6068" y="5969"/>
                    <a:pt x="6307" y="6247"/>
                    <a:pt x="6665" y="6406"/>
                  </a:cubicBezTo>
                  <a:cubicBezTo>
                    <a:pt x="6724" y="6367"/>
                    <a:pt x="6804" y="6347"/>
                    <a:pt x="6864" y="6287"/>
                  </a:cubicBezTo>
                  <a:cubicBezTo>
                    <a:pt x="7440" y="5611"/>
                    <a:pt x="8097" y="5074"/>
                    <a:pt x="8574" y="4318"/>
                  </a:cubicBezTo>
                  <a:cubicBezTo>
                    <a:pt x="8634" y="4258"/>
                    <a:pt x="8714" y="4198"/>
                    <a:pt x="8833" y="4099"/>
                  </a:cubicBezTo>
                  <a:cubicBezTo>
                    <a:pt x="8873" y="4258"/>
                    <a:pt x="8932" y="4318"/>
                    <a:pt x="8932" y="4397"/>
                  </a:cubicBezTo>
                  <a:cubicBezTo>
                    <a:pt x="8972" y="4676"/>
                    <a:pt x="8972" y="4954"/>
                    <a:pt x="8992" y="5213"/>
                  </a:cubicBezTo>
                  <a:cubicBezTo>
                    <a:pt x="9052" y="6108"/>
                    <a:pt x="9072" y="6983"/>
                    <a:pt x="9131" y="7878"/>
                  </a:cubicBezTo>
                  <a:cubicBezTo>
                    <a:pt x="9171" y="8654"/>
                    <a:pt x="9191" y="9390"/>
                    <a:pt x="9251" y="10166"/>
                  </a:cubicBezTo>
                  <a:cubicBezTo>
                    <a:pt x="9271" y="10425"/>
                    <a:pt x="9271" y="10663"/>
                    <a:pt x="9430" y="10922"/>
                  </a:cubicBezTo>
                  <a:cubicBezTo>
                    <a:pt x="9878" y="10981"/>
                    <a:pt x="10326" y="11001"/>
                    <a:pt x="10775" y="11001"/>
                  </a:cubicBezTo>
                  <a:cubicBezTo>
                    <a:pt x="11383" y="11001"/>
                    <a:pt x="11995" y="10965"/>
                    <a:pt x="12613" y="10942"/>
                  </a:cubicBezTo>
                  <a:cubicBezTo>
                    <a:pt x="12732" y="10544"/>
                    <a:pt x="12712" y="10226"/>
                    <a:pt x="12672" y="9768"/>
                  </a:cubicBezTo>
                  <a:cubicBezTo>
                    <a:pt x="12632" y="9390"/>
                    <a:pt x="12553" y="9012"/>
                    <a:pt x="12533" y="8654"/>
                  </a:cubicBezTo>
                  <a:cubicBezTo>
                    <a:pt x="12453" y="7799"/>
                    <a:pt x="12394" y="6963"/>
                    <a:pt x="12354" y="6108"/>
                  </a:cubicBezTo>
                  <a:cubicBezTo>
                    <a:pt x="12334" y="5670"/>
                    <a:pt x="12274" y="5193"/>
                    <a:pt x="12255" y="4715"/>
                  </a:cubicBezTo>
                  <a:cubicBezTo>
                    <a:pt x="12195" y="3701"/>
                    <a:pt x="12175" y="2647"/>
                    <a:pt x="12155" y="1632"/>
                  </a:cubicBezTo>
                  <a:cubicBezTo>
                    <a:pt x="12155" y="1234"/>
                    <a:pt x="12095" y="836"/>
                    <a:pt x="12075" y="439"/>
                  </a:cubicBezTo>
                  <a:cubicBezTo>
                    <a:pt x="12056" y="319"/>
                    <a:pt x="11996" y="220"/>
                    <a:pt x="11976" y="120"/>
                  </a:cubicBezTo>
                  <a:cubicBezTo>
                    <a:pt x="11777" y="100"/>
                    <a:pt x="11578" y="41"/>
                    <a:pt x="11379" y="41"/>
                  </a:cubicBezTo>
                  <a:cubicBezTo>
                    <a:pt x="10544" y="61"/>
                    <a:pt x="9688" y="120"/>
                    <a:pt x="8853" y="140"/>
                  </a:cubicBezTo>
                  <a:cubicBezTo>
                    <a:pt x="8495" y="140"/>
                    <a:pt x="8316" y="319"/>
                    <a:pt x="8177" y="598"/>
                  </a:cubicBezTo>
                  <a:cubicBezTo>
                    <a:pt x="7978" y="956"/>
                    <a:pt x="7759" y="1314"/>
                    <a:pt x="7520" y="1652"/>
                  </a:cubicBezTo>
                  <a:cubicBezTo>
                    <a:pt x="7381" y="1891"/>
                    <a:pt x="7202" y="2129"/>
                    <a:pt x="7023" y="2348"/>
                  </a:cubicBezTo>
                  <a:lnTo>
                    <a:pt x="6506" y="3104"/>
                  </a:lnTo>
                  <a:cubicBezTo>
                    <a:pt x="6227" y="3084"/>
                    <a:pt x="6108" y="2885"/>
                    <a:pt x="5988" y="2706"/>
                  </a:cubicBezTo>
                  <a:cubicBezTo>
                    <a:pt x="5809" y="2487"/>
                    <a:pt x="5670" y="2249"/>
                    <a:pt x="5491" y="2050"/>
                  </a:cubicBezTo>
                  <a:cubicBezTo>
                    <a:pt x="5113" y="1592"/>
                    <a:pt x="4675" y="1135"/>
                    <a:pt x="4317" y="637"/>
                  </a:cubicBezTo>
                  <a:cubicBezTo>
                    <a:pt x="4019" y="220"/>
                    <a:pt x="3641" y="1"/>
                    <a:pt x="3144" y="1"/>
                  </a:cubicBezTo>
                  <a:close/>
                </a:path>
              </a:pathLst>
            </a:custGeom>
            <a:solidFill>
              <a:srgbClr val="EE7A7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6263336" y="1804878"/>
              <a:ext cx="557385" cy="480013"/>
            </a:xfrm>
            <a:custGeom>
              <a:avLst/>
              <a:gdLst/>
              <a:ahLst/>
              <a:cxnLst/>
              <a:rect l="l" t="t" r="r" b="b"/>
              <a:pathLst>
                <a:path w="13329" h="11624" extrusionOk="0">
                  <a:moveTo>
                    <a:pt x="3422" y="243"/>
                  </a:moveTo>
                  <a:cubicBezTo>
                    <a:pt x="3919" y="243"/>
                    <a:pt x="4297" y="462"/>
                    <a:pt x="4595" y="879"/>
                  </a:cubicBezTo>
                  <a:cubicBezTo>
                    <a:pt x="4953" y="1377"/>
                    <a:pt x="5391" y="1834"/>
                    <a:pt x="5769" y="2292"/>
                  </a:cubicBezTo>
                  <a:cubicBezTo>
                    <a:pt x="5948" y="2491"/>
                    <a:pt x="6087" y="2729"/>
                    <a:pt x="6266" y="2948"/>
                  </a:cubicBezTo>
                  <a:cubicBezTo>
                    <a:pt x="6386" y="3127"/>
                    <a:pt x="6505" y="3326"/>
                    <a:pt x="6784" y="3346"/>
                  </a:cubicBezTo>
                  <a:lnTo>
                    <a:pt x="7301" y="2590"/>
                  </a:lnTo>
                  <a:cubicBezTo>
                    <a:pt x="7480" y="2371"/>
                    <a:pt x="7659" y="2133"/>
                    <a:pt x="7798" y="1894"/>
                  </a:cubicBezTo>
                  <a:cubicBezTo>
                    <a:pt x="8037" y="1556"/>
                    <a:pt x="8256" y="1198"/>
                    <a:pt x="8455" y="840"/>
                  </a:cubicBezTo>
                  <a:cubicBezTo>
                    <a:pt x="8594" y="561"/>
                    <a:pt x="8773" y="382"/>
                    <a:pt x="9131" y="382"/>
                  </a:cubicBezTo>
                  <a:cubicBezTo>
                    <a:pt x="9966" y="362"/>
                    <a:pt x="10822" y="303"/>
                    <a:pt x="11657" y="283"/>
                  </a:cubicBezTo>
                  <a:cubicBezTo>
                    <a:pt x="11856" y="283"/>
                    <a:pt x="12055" y="342"/>
                    <a:pt x="12254" y="362"/>
                  </a:cubicBezTo>
                  <a:cubicBezTo>
                    <a:pt x="12274" y="462"/>
                    <a:pt x="12334" y="561"/>
                    <a:pt x="12353" y="681"/>
                  </a:cubicBezTo>
                  <a:cubicBezTo>
                    <a:pt x="12373" y="1078"/>
                    <a:pt x="12433" y="1476"/>
                    <a:pt x="12433" y="1874"/>
                  </a:cubicBezTo>
                  <a:cubicBezTo>
                    <a:pt x="12453" y="2889"/>
                    <a:pt x="12473" y="3943"/>
                    <a:pt x="12533" y="4957"/>
                  </a:cubicBezTo>
                  <a:cubicBezTo>
                    <a:pt x="12552" y="5435"/>
                    <a:pt x="12612" y="5912"/>
                    <a:pt x="12632" y="6350"/>
                  </a:cubicBezTo>
                  <a:cubicBezTo>
                    <a:pt x="12672" y="7205"/>
                    <a:pt x="12731" y="8041"/>
                    <a:pt x="12811" y="8896"/>
                  </a:cubicBezTo>
                  <a:cubicBezTo>
                    <a:pt x="12831" y="9254"/>
                    <a:pt x="12910" y="9632"/>
                    <a:pt x="12950" y="10010"/>
                  </a:cubicBezTo>
                  <a:cubicBezTo>
                    <a:pt x="12990" y="10468"/>
                    <a:pt x="13010" y="10786"/>
                    <a:pt x="12891" y="11184"/>
                  </a:cubicBezTo>
                  <a:cubicBezTo>
                    <a:pt x="12273" y="11207"/>
                    <a:pt x="11661" y="11243"/>
                    <a:pt x="11053" y="11243"/>
                  </a:cubicBezTo>
                  <a:cubicBezTo>
                    <a:pt x="10604" y="11243"/>
                    <a:pt x="10156" y="11223"/>
                    <a:pt x="9708" y="11164"/>
                  </a:cubicBezTo>
                  <a:cubicBezTo>
                    <a:pt x="9549" y="10905"/>
                    <a:pt x="9549" y="10667"/>
                    <a:pt x="9529" y="10408"/>
                  </a:cubicBezTo>
                  <a:cubicBezTo>
                    <a:pt x="9469" y="9632"/>
                    <a:pt x="9449" y="8896"/>
                    <a:pt x="9409" y="8120"/>
                  </a:cubicBezTo>
                  <a:cubicBezTo>
                    <a:pt x="9350" y="7225"/>
                    <a:pt x="9330" y="6350"/>
                    <a:pt x="9270" y="5455"/>
                  </a:cubicBezTo>
                  <a:cubicBezTo>
                    <a:pt x="9250" y="5196"/>
                    <a:pt x="9250" y="4918"/>
                    <a:pt x="9210" y="4639"/>
                  </a:cubicBezTo>
                  <a:cubicBezTo>
                    <a:pt x="9210" y="4560"/>
                    <a:pt x="9151" y="4500"/>
                    <a:pt x="9111" y="4341"/>
                  </a:cubicBezTo>
                  <a:cubicBezTo>
                    <a:pt x="8992" y="4440"/>
                    <a:pt x="8912" y="4500"/>
                    <a:pt x="8852" y="4560"/>
                  </a:cubicBezTo>
                  <a:cubicBezTo>
                    <a:pt x="8375" y="5316"/>
                    <a:pt x="7718" y="5853"/>
                    <a:pt x="7142" y="6529"/>
                  </a:cubicBezTo>
                  <a:cubicBezTo>
                    <a:pt x="7082" y="6589"/>
                    <a:pt x="7002" y="6609"/>
                    <a:pt x="6943" y="6648"/>
                  </a:cubicBezTo>
                  <a:cubicBezTo>
                    <a:pt x="6585" y="6489"/>
                    <a:pt x="6346" y="6211"/>
                    <a:pt x="6067" y="5932"/>
                  </a:cubicBezTo>
                  <a:cubicBezTo>
                    <a:pt x="5888" y="5753"/>
                    <a:pt x="5709" y="5554"/>
                    <a:pt x="5550" y="5395"/>
                  </a:cubicBezTo>
                  <a:cubicBezTo>
                    <a:pt x="5272" y="5097"/>
                    <a:pt x="4934" y="4898"/>
                    <a:pt x="4575" y="4719"/>
                  </a:cubicBezTo>
                  <a:cubicBezTo>
                    <a:pt x="4556" y="4699"/>
                    <a:pt x="4496" y="4699"/>
                    <a:pt x="4476" y="4659"/>
                  </a:cubicBezTo>
                  <a:cubicBezTo>
                    <a:pt x="4466" y="4657"/>
                    <a:pt x="4455" y="4656"/>
                    <a:pt x="4444" y="4656"/>
                  </a:cubicBezTo>
                  <a:cubicBezTo>
                    <a:pt x="4352" y="4656"/>
                    <a:pt x="4253" y="4729"/>
                    <a:pt x="4217" y="4818"/>
                  </a:cubicBezTo>
                  <a:cubicBezTo>
                    <a:pt x="4197" y="4938"/>
                    <a:pt x="4197" y="5057"/>
                    <a:pt x="4197" y="5196"/>
                  </a:cubicBezTo>
                  <a:cubicBezTo>
                    <a:pt x="4178" y="5873"/>
                    <a:pt x="4158" y="6549"/>
                    <a:pt x="4217" y="7245"/>
                  </a:cubicBezTo>
                  <a:cubicBezTo>
                    <a:pt x="4257" y="7603"/>
                    <a:pt x="4257" y="7981"/>
                    <a:pt x="4257" y="8339"/>
                  </a:cubicBezTo>
                  <a:cubicBezTo>
                    <a:pt x="4257" y="9175"/>
                    <a:pt x="4217" y="10010"/>
                    <a:pt x="4217" y="10826"/>
                  </a:cubicBezTo>
                  <a:cubicBezTo>
                    <a:pt x="4217" y="10925"/>
                    <a:pt x="4197" y="11005"/>
                    <a:pt x="4178" y="11124"/>
                  </a:cubicBezTo>
                  <a:cubicBezTo>
                    <a:pt x="4018" y="11164"/>
                    <a:pt x="3879" y="11204"/>
                    <a:pt x="3760" y="11204"/>
                  </a:cubicBezTo>
                  <a:cubicBezTo>
                    <a:pt x="3694" y="11203"/>
                    <a:pt x="3629" y="11202"/>
                    <a:pt x="3563" y="11202"/>
                  </a:cubicBezTo>
                  <a:cubicBezTo>
                    <a:pt x="2949" y="11202"/>
                    <a:pt x="2329" y="11250"/>
                    <a:pt x="1711" y="11250"/>
                  </a:cubicBezTo>
                  <a:cubicBezTo>
                    <a:pt x="1312" y="11250"/>
                    <a:pt x="913" y="11230"/>
                    <a:pt x="517" y="11164"/>
                  </a:cubicBezTo>
                  <a:cubicBezTo>
                    <a:pt x="398" y="10627"/>
                    <a:pt x="378" y="10110"/>
                    <a:pt x="338" y="9592"/>
                  </a:cubicBezTo>
                  <a:cubicBezTo>
                    <a:pt x="299" y="8817"/>
                    <a:pt x="299" y="8081"/>
                    <a:pt x="279" y="7305"/>
                  </a:cubicBezTo>
                  <a:cubicBezTo>
                    <a:pt x="279" y="6688"/>
                    <a:pt x="299" y="6071"/>
                    <a:pt x="318" y="5455"/>
                  </a:cubicBezTo>
                  <a:lnTo>
                    <a:pt x="318" y="4361"/>
                  </a:lnTo>
                  <a:cubicBezTo>
                    <a:pt x="299" y="3446"/>
                    <a:pt x="279" y="2531"/>
                    <a:pt x="279" y="1596"/>
                  </a:cubicBezTo>
                  <a:cubicBezTo>
                    <a:pt x="279" y="1218"/>
                    <a:pt x="299" y="800"/>
                    <a:pt x="299" y="442"/>
                  </a:cubicBezTo>
                  <a:cubicBezTo>
                    <a:pt x="478" y="263"/>
                    <a:pt x="637" y="243"/>
                    <a:pt x="816" y="243"/>
                  </a:cubicBezTo>
                  <a:close/>
                  <a:moveTo>
                    <a:pt x="608" y="0"/>
                  </a:moveTo>
                  <a:cubicBezTo>
                    <a:pt x="422" y="0"/>
                    <a:pt x="246" y="49"/>
                    <a:pt x="40" y="84"/>
                  </a:cubicBezTo>
                  <a:cubicBezTo>
                    <a:pt x="20" y="661"/>
                    <a:pt x="0" y="1178"/>
                    <a:pt x="0" y="1735"/>
                  </a:cubicBezTo>
                  <a:cubicBezTo>
                    <a:pt x="0" y="2769"/>
                    <a:pt x="40" y="3824"/>
                    <a:pt x="80" y="4858"/>
                  </a:cubicBezTo>
                  <a:cubicBezTo>
                    <a:pt x="80" y="5415"/>
                    <a:pt x="80" y="5952"/>
                    <a:pt x="40" y="6469"/>
                  </a:cubicBezTo>
                  <a:cubicBezTo>
                    <a:pt x="0" y="7166"/>
                    <a:pt x="20" y="7902"/>
                    <a:pt x="40" y="8598"/>
                  </a:cubicBezTo>
                  <a:cubicBezTo>
                    <a:pt x="80" y="9533"/>
                    <a:pt x="159" y="10508"/>
                    <a:pt x="179" y="11442"/>
                  </a:cubicBezTo>
                  <a:cubicBezTo>
                    <a:pt x="239" y="11602"/>
                    <a:pt x="378" y="11622"/>
                    <a:pt x="497" y="11622"/>
                  </a:cubicBezTo>
                  <a:lnTo>
                    <a:pt x="1790" y="11622"/>
                  </a:lnTo>
                  <a:cubicBezTo>
                    <a:pt x="1841" y="11623"/>
                    <a:pt x="1891" y="11623"/>
                    <a:pt x="1941" y="11623"/>
                  </a:cubicBezTo>
                  <a:cubicBezTo>
                    <a:pt x="2464" y="11623"/>
                    <a:pt x="3006" y="11557"/>
                    <a:pt x="3544" y="11557"/>
                  </a:cubicBezTo>
                  <a:cubicBezTo>
                    <a:pt x="3716" y="11557"/>
                    <a:pt x="3887" y="11564"/>
                    <a:pt x="4058" y="11582"/>
                  </a:cubicBezTo>
                  <a:cubicBezTo>
                    <a:pt x="4107" y="11589"/>
                    <a:pt x="4162" y="11596"/>
                    <a:pt x="4217" y="11596"/>
                  </a:cubicBezTo>
                  <a:cubicBezTo>
                    <a:pt x="4319" y="11596"/>
                    <a:pt x="4426" y="11572"/>
                    <a:pt x="4516" y="11482"/>
                  </a:cubicBezTo>
                  <a:cubicBezTo>
                    <a:pt x="4516" y="11184"/>
                    <a:pt x="4556" y="10905"/>
                    <a:pt x="4556" y="10607"/>
                  </a:cubicBezTo>
                  <a:cubicBezTo>
                    <a:pt x="4556" y="9712"/>
                    <a:pt x="4556" y="8797"/>
                    <a:pt x="4516" y="7902"/>
                  </a:cubicBezTo>
                  <a:cubicBezTo>
                    <a:pt x="4516" y="7325"/>
                    <a:pt x="4476" y="6728"/>
                    <a:pt x="4456" y="6151"/>
                  </a:cubicBezTo>
                  <a:cubicBezTo>
                    <a:pt x="4436" y="5813"/>
                    <a:pt x="4456" y="5475"/>
                    <a:pt x="4556" y="5156"/>
                  </a:cubicBezTo>
                  <a:cubicBezTo>
                    <a:pt x="5073" y="5316"/>
                    <a:pt x="5152" y="5335"/>
                    <a:pt x="5550" y="5813"/>
                  </a:cubicBezTo>
                  <a:cubicBezTo>
                    <a:pt x="5928" y="6250"/>
                    <a:pt x="6346" y="6628"/>
                    <a:pt x="6784" y="7026"/>
                  </a:cubicBezTo>
                  <a:cubicBezTo>
                    <a:pt x="6863" y="7106"/>
                    <a:pt x="6963" y="7146"/>
                    <a:pt x="7042" y="7225"/>
                  </a:cubicBezTo>
                  <a:cubicBezTo>
                    <a:pt x="7261" y="6967"/>
                    <a:pt x="7460" y="6728"/>
                    <a:pt x="7659" y="6509"/>
                  </a:cubicBezTo>
                  <a:cubicBezTo>
                    <a:pt x="7858" y="6270"/>
                    <a:pt x="8057" y="6032"/>
                    <a:pt x="8275" y="5813"/>
                  </a:cubicBezTo>
                  <a:cubicBezTo>
                    <a:pt x="8514" y="5614"/>
                    <a:pt x="8634" y="5316"/>
                    <a:pt x="8952" y="5176"/>
                  </a:cubicBezTo>
                  <a:cubicBezTo>
                    <a:pt x="9031" y="5435"/>
                    <a:pt x="9071" y="5634"/>
                    <a:pt x="9071" y="5853"/>
                  </a:cubicBezTo>
                  <a:cubicBezTo>
                    <a:pt x="9071" y="6211"/>
                    <a:pt x="9071" y="6549"/>
                    <a:pt x="9111" y="6867"/>
                  </a:cubicBezTo>
                  <a:cubicBezTo>
                    <a:pt x="9171" y="7921"/>
                    <a:pt x="9210" y="8956"/>
                    <a:pt x="9250" y="10010"/>
                  </a:cubicBezTo>
                  <a:cubicBezTo>
                    <a:pt x="9270" y="10428"/>
                    <a:pt x="9330" y="10885"/>
                    <a:pt x="9370" y="11303"/>
                  </a:cubicBezTo>
                  <a:cubicBezTo>
                    <a:pt x="9389" y="11442"/>
                    <a:pt x="9489" y="11522"/>
                    <a:pt x="9648" y="11522"/>
                  </a:cubicBezTo>
                  <a:cubicBezTo>
                    <a:pt x="9759" y="11522"/>
                    <a:pt x="9884" y="11497"/>
                    <a:pt x="9990" y="11497"/>
                  </a:cubicBezTo>
                  <a:cubicBezTo>
                    <a:pt x="10016" y="11497"/>
                    <a:pt x="10042" y="11498"/>
                    <a:pt x="10066" y="11502"/>
                  </a:cubicBezTo>
                  <a:cubicBezTo>
                    <a:pt x="10981" y="11522"/>
                    <a:pt x="11916" y="11542"/>
                    <a:pt x="12831" y="11542"/>
                  </a:cubicBezTo>
                  <a:cubicBezTo>
                    <a:pt x="12883" y="11542"/>
                    <a:pt x="12941" y="11550"/>
                    <a:pt x="13002" y="11550"/>
                  </a:cubicBezTo>
                  <a:cubicBezTo>
                    <a:pt x="13104" y="11550"/>
                    <a:pt x="13216" y="11527"/>
                    <a:pt x="13328" y="11403"/>
                  </a:cubicBezTo>
                  <a:cubicBezTo>
                    <a:pt x="13288" y="11104"/>
                    <a:pt x="13308" y="10726"/>
                    <a:pt x="13249" y="10368"/>
                  </a:cubicBezTo>
                  <a:cubicBezTo>
                    <a:pt x="13050" y="9274"/>
                    <a:pt x="13030" y="8140"/>
                    <a:pt x="12930" y="7026"/>
                  </a:cubicBezTo>
                  <a:cubicBezTo>
                    <a:pt x="12851" y="6191"/>
                    <a:pt x="12811" y="5335"/>
                    <a:pt x="12751" y="4500"/>
                  </a:cubicBezTo>
                  <a:cubicBezTo>
                    <a:pt x="12731" y="4162"/>
                    <a:pt x="12731" y="3843"/>
                    <a:pt x="12731" y="3525"/>
                  </a:cubicBezTo>
                  <a:cubicBezTo>
                    <a:pt x="12692" y="2511"/>
                    <a:pt x="12652" y="1516"/>
                    <a:pt x="12612" y="482"/>
                  </a:cubicBezTo>
                  <a:cubicBezTo>
                    <a:pt x="12612" y="362"/>
                    <a:pt x="12552" y="263"/>
                    <a:pt x="12513" y="104"/>
                  </a:cubicBezTo>
                  <a:cubicBezTo>
                    <a:pt x="12245" y="91"/>
                    <a:pt x="11979" y="87"/>
                    <a:pt x="11713" y="87"/>
                  </a:cubicBezTo>
                  <a:cubicBezTo>
                    <a:pt x="10774" y="87"/>
                    <a:pt x="9840" y="146"/>
                    <a:pt x="8887" y="146"/>
                  </a:cubicBezTo>
                  <a:cubicBezTo>
                    <a:pt x="8783" y="146"/>
                    <a:pt x="8678" y="145"/>
                    <a:pt x="8574" y="143"/>
                  </a:cubicBezTo>
                  <a:cubicBezTo>
                    <a:pt x="8375" y="462"/>
                    <a:pt x="8176" y="780"/>
                    <a:pt x="8037" y="1138"/>
                  </a:cubicBezTo>
                  <a:cubicBezTo>
                    <a:pt x="7858" y="1476"/>
                    <a:pt x="7679" y="1794"/>
                    <a:pt x="7420" y="2073"/>
                  </a:cubicBezTo>
                  <a:cubicBezTo>
                    <a:pt x="7142" y="2351"/>
                    <a:pt x="7042" y="2749"/>
                    <a:pt x="6684" y="2968"/>
                  </a:cubicBezTo>
                  <a:cubicBezTo>
                    <a:pt x="6386" y="2630"/>
                    <a:pt x="6127" y="2292"/>
                    <a:pt x="5849" y="1974"/>
                  </a:cubicBezTo>
                  <a:cubicBezTo>
                    <a:pt x="5570" y="1655"/>
                    <a:pt x="5292" y="1357"/>
                    <a:pt x="5013" y="1058"/>
                  </a:cubicBezTo>
                  <a:cubicBezTo>
                    <a:pt x="4754" y="740"/>
                    <a:pt x="4476" y="382"/>
                    <a:pt x="4178" y="44"/>
                  </a:cubicBezTo>
                  <a:cubicBezTo>
                    <a:pt x="3561" y="44"/>
                    <a:pt x="2904" y="64"/>
                    <a:pt x="2268" y="64"/>
                  </a:cubicBezTo>
                  <a:cubicBezTo>
                    <a:pt x="2029" y="64"/>
                    <a:pt x="1794" y="72"/>
                    <a:pt x="1562" y="72"/>
                  </a:cubicBezTo>
                  <a:cubicBezTo>
                    <a:pt x="1271" y="72"/>
                    <a:pt x="984" y="59"/>
                    <a:pt x="696" y="4"/>
                  </a:cubicBezTo>
                  <a:cubicBezTo>
                    <a:pt x="666" y="1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5"/>
          <p:cNvGrpSpPr/>
          <p:nvPr/>
        </p:nvGrpSpPr>
        <p:grpSpPr>
          <a:xfrm>
            <a:off x="3638774" y="596524"/>
            <a:ext cx="340990" cy="533055"/>
            <a:chOff x="3784245" y="1870577"/>
            <a:chExt cx="295357" cy="461719"/>
          </a:xfrm>
        </p:grpSpPr>
        <p:sp>
          <p:nvSpPr>
            <p:cNvPr id="219" name="Google Shape;219;p35"/>
            <p:cNvSpPr/>
            <p:nvPr/>
          </p:nvSpPr>
          <p:spPr>
            <a:xfrm>
              <a:off x="3791731" y="1874995"/>
              <a:ext cx="280386" cy="450570"/>
            </a:xfrm>
            <a:custGeom>
              <a:avLst/>
              <a:gdLst/>
              <a:ahLst/>
              <a:cxnLst/>
              <a:rect l="l" t="t" r="r" b="b"/>
              <a:pathLst>
                <a:path w="6705" h="10911" extrusionOk="0">
                  <a:moveTo>
                    <a:pt x="6093" y="1"/>
                  </a:moveTo>
                  <a:cubicBezTo>
                    <a:pt x="6038" y="1"/>
                    <a:pt x="5983" y="2"/>
                    <a:pt x="5928" y="2"/>
                  </a:cubicBezTo>
                  <a:cubicBezTo>
                    <a:pt x="5570" y="22"/>
                    <a:pt x="5252" y="62"/>
                    <a:pt x="4914" y="62"/>
                  </a:cubicBezTo>
                  <a:cubicBezTo>
                    <a:pt x="4565" y="44"/>
                    <a:pt x="4216" y="34"/>
                    <a:pt x="3868" y="34"/>
                  </a:cubicBezTo>
                  <a:cubicBezTo>
                    <a:pt x="3441" y="34"/>
                    <a:pt x="3013" y="49"/>
                    <a:pt x="2586" y="81"/>
                  </a:cubicBezTo>
                  <a:cubicBezTo>
                    <a:pt x="2318" y="91"/>
                    <a:pt x="2044" y="91"/>
                    <a:pt x="1771" y="91"/>
                  </a:cubicBezTo>
                  <a:cubicBezTo>
                    <a:pt x="1497" y="91"/>
                    <a:pt x="1224" y="91"/>
                    <a:pt x="955" y="101"/>
                  </a:cubicBezTo>
                  <a:cubicBezTo>
                    <a:pt x="776" y="101"/>
                    <a:pt x="637" y="121"/>
                    <a:pt x="478" y="161"/>
                  </a:cubicBezTo>
                  <a:cubicBezTo>
                    <a:pt x="279" y="380"/>
                    <a:pt x="299" y="619"/>
                    <a:pt x="299" y="877"/>
                  </a:cubicBezTo>
                  <a:cubicBezTo>
                    <a:pt x="279" y="1255"/>
                    <a:pt x="299" y="1613"/>
                    <a:pt x="259" y="1991"/>
                  </a:cubicBezTo>
                  <a:cubicBezTo>
                    <a:pt x="60" y="3602"/>
                    <a:pt x="0" y="5234"/>
                    <a:pt x="0" y="6845"/>
                  </a:cubicBezTo>
                  <a:cubicBezTo>
                    <a:pt x="0" y="7760"/>
                    <a:pt x="0" y="8655"/>
                    <a:pt x="40" y="9550"/>
                  </a:cubicBezTo>
                  <a:cubicBezTo>
                    <a:pt x="40" y="9968"/>
                    <a:pt x="80" y="10406"/>
                    <a:pt x="179" y="10824"/>
                  </a:cubicBezTo>
                  <a:cubicBezTo>
                    <a:pt x="569" y="10871"/>
                    <a:pt x="951" y="10911"/>
                    <a:pt x="1335" y="10911"/>
                  </a:cubicBezTo>
                  <a:cubicBezTo>
                    <a:pt x="1598" y="10911"/>
                    <a:pt x="1862" y="10892"/>
                    <a:pt x="2129" y="10843"/>
                  </a:cubicBezTo>
                  <a:cubicBezTo>
                    <a:pt x="2586" y="10764"/>
                    <a:pt x="3044" y="10764"/>
                    <a:pt x="3482" y="10764"/>
                  </a:cubicBezTo>
                  <a:cubicBezTo>
                    <a:pt x="4456" y="10764"/>
                    <a:pt x="5451" y="10804"/>
                    <a:pt x="6426" y="10804"/>
                  </a:cubicBezTo>
                  <a:cubicBezTo>
                    <a:pt x="6465" y="10804"/>
                    <a:pt x="6525" y="10764"/>
                    <a:pt x="6565" y="10744"/>
                  </a:cubicBezTo>
                  <a:cubicBezTo>
                    <a:pt x="6664" y="10107"/>
                    <a:pt x="6644" y="8914"/>
                    <a:pt x="6545" y="8436"/>
                  </a:cubicBezTo>
                  <a:cubicBezTo>
                    <a:pt x="6426" y="8417"/>
                    <a:pt x="6306" y="8357"/>
                    <a:pt x="6167" y="8357"/>
                  </a:cubicBezTo>
                  <a:cubicBezTo>
                    <a:pt x="5630" y="8317"/>
                    <a:pt x="5053" y="8317"/>
                    <a:pt x="4476" y="8277"/>
                  </a:cubicBezTo>
                  <a:cubicBezTo>
                    <a:pt x="4078" y="8277"/>
                    <a:pt x="3680" y="8277"/>
                    <a:pt x="3283" y="8257"/>
                  </a:cubicBezTo>
                  <a:cubicBezTo>
                    <a:pt x="3044" y="8257"/>
                    <a:pt x="2964" y="8158"/>
                    <a:pt x="2964" y="7919"/>
                  </a:cubicBezTo>
                  <a:cubicBezTo>
                    <a:pt x="2984" y="7462"/>
                    <a:pt x="3024" y="7322"/>
                    <a:pt x="3044" y="6865"/>
                  </a:cubicBezTo>
                  <a:cubicBezTo>
                    <a:pt x="3044" y="6765"/>
                    <a:pt x="3064" y="6666"/>
                    <a:pt x="3084" y="6547"/>
                  </a:cubicBezTo>
                  <a:cubicBezTo>
                    <a:pt x="3179" y="6521"/>
                    <a:pt x="3271" y="6512"/>
                    <a:pt x="3360" y="6512"/>
                  </a:cubicBezTo>
                  <a:cubicBezTo>
                    <a:pt x="3550" y="6512"/>
                    <a:pt x="3730" y="6553"/>
                    <a:pt x="3919" y="6567"/>
                  </a:cubicBezTo>
                  <a:cubicBezTo>
                    <a:pt x="4178" y="6567"/>
                    <a:pt x="4456" y="6547"/>
                    <a:pt x="4735" y="6387"/>
                  </a:cubicBezTo>
                  <a:cubicBezTo>
                    <a:pt x="4755" y="6069"/>
                    <a:pt x="4775" y="5791"/>
                    <a:pt x="4775" y="5532"/>
                  </a:cubicBezTo>
                  <a:cubicBezTo>
                    <a:pt x="4775" y="5254"/>
                    <a:pt x="4854" y="4975"/>
                    <a:pt x="4755" y="4677"/>
                  </a:cubicBezTo>
                  <a:cubicBezTo>
                    <a:pt x="4549" y="4642"/>
                    <a:pt x="4342" y="4593"/>
                    <a:pt x="4136" y="4593"/>
                  </a:cubicBezTo>
                  <a:cubicBezTo>
                    <a:pt x="4104" y="4593"/>
                    <a:pt x="4071" y="4594"/>
                    <a:pt x="4039" y="4597"/>
                  </a:cubicBezTo>
                  <a:cubicBezTo>
                    <a:pt x="3859" y="4637"/>
                    <a:pt x="3680" y="4637"/>
                    <a:pt x="3521" y="4637"/>
                  </a:cubicBezTo>
                  <a:cubicBezTo>
                    <a:pt x="3243" y="4637"/>
                    <a:pt x="3163" y="4557"/>
                    <a:pt x="3163" y="4299"/>
                  </a:cubicBezTo>
                  <a:cubicBezTo>
                    <a:pt x="3163" y="3702"/>
                    <a:pt x="3183" y="3404"/>
                    <a:pt x="3183" y="2807"/>
                  </a:cubicBezTo>
                  <a:cubicBezTo>
                    <a:pt x="3183" y="2707"/>
                    <a:pt x="3243" y="2608"/>
                    <a:pt x="3263" y="2508"/>
                  </a:cubicBezTo>
                  <a:cubicBezTo>
                    <a:pt x="3482" y="2488"/>
                    <a:pt x="3720" y="2488"/>
                    <a:pt x="3919" y="2469"/>
                  </a:cubicBezTo>
                  <a:cubicBezTo>
                    <a:pt x="4267" y="2439"/>
                    <a:pt x="4615" y="2419"/>
                    <a:pt x="4964" y="2419"/>
                  </a:cubicBezTo>
                  <a:cubicBezTo>
                    <a:pt x="5312" y="2419"/>
                    <a:pt x="5660" y="2439"/>
                    <a:pt x="6008" y="2488"/>
                  </a:cubicBezTo>
                  <a:cubicBezTo>
                    <a:pt x="6068" y="2508"/>
                    <a:pt x="6147" y="2508"/>
                    <a:pt x="6227" y="2508"/>
                  </a:cubicBezTo>
                  <a:lnTo>
                    <a:pt x="6605" y="2449"/>
                  </a:lnTo>
                  <a:cubicBezTo>
                    <a:pt x="6605" y="2071"/>
                    <a:pt x="6605" y="1414"/>
                    <a:pt x="6565" y="1096"/>
                  </a:cubicBezTo>
                  <a:cubicBezTo>
                    <a:pt x="6545" y="778"/>
                    <a:pt x="6704" y="459"/>
                    <a:pt x="6605" y="101"/>
                  </a:cubicBezTo>
                  <a:cubicBezTo>
                    <a:pt x="6426" y="12"/>
                    <a:pt x="6258" y="1"/>
                    <a:pt x="6093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3784245" y="1870577"/>
              <a:ext cx="295357" cy="461719"/>
            </a:xfrm>
            <a:custGeom>
              <a:avLst/>
              <a:gdLst/>
              <a:ahLst/>
              <a:cxnLst/>
              <a:rect l="l" t="t" r="r" b="b"/>
              <a:pathLst>
                <a:path w="7063" h="11181" extrusionOk="0">
                  <a:moveTo>
                    <a:pt x="6201" y="362"/>
                  </a:moveTo>
                  <a:cubicBezTo>
                    <a:pt x="6343" y="362"/>
                    <a:pt x="6478" y="378"/>
                    <a:pt x="6605" y="467"/>
                  </a:cubicBezTo>
                  <a:cubicBezTo>
                    <a:pt x="6704" y="785"/>
                    <a:pt x="6545" y="1104"/>
                    <a:pt x="6585" y="1422"/>
                  </a:cubicBezTo>
                  <a:cubicBezTo>
                    <a:pt x="6605" y="1760"/>
                    <a:pt x="6585" y="2078"/>
                    <a:pt x="6585" y="2416"/>
                  </a:cubicBezTo>
                  <a:lnTo>
                    <a:pt x="6207" y="2496"/>
                  </a:lnTo>
                  <a:cubicBezTo>
                    <a:pt x="6127" y="2496"/>
                    <a:pt x="6048" y="2496"/>
                    <a:pt x="5988" y="2476"/>
                  </a:cubicBezTo>
                  <a:cubicBezTo>
                    <a:pt x="5650" y="2426"/>
                    <a:pt x="5312" y="2407"/>
                    <a:pt x="4978" y="2407"/>
                  </a:cubicBezTo>
                  <a:cubicBezTo>
                    <a:pt x="4645" y="2407"/>
                    <a:pt x="4317" y="2426"/>
                    <a:pt x="3999" y="2456"/>
                  </a:cubicBezTo>
                  <a:cubicBezTo>
                    <a:pt x="3800" y="2476"/>
                    <a:pt x="3601" y="2476"/>
                    <a:pt x="3362" y="2496"/>
                  </a:cubicBezTo>
                  <a:cubicBezTo>
                    <a:pt x="3342" y="2595"/>
                    <a:pt x="3302" y="2695"/>
                    <a:pt x="3302" y="2794"/>
                  </a:cubicBezTo>
                  <a:lnTo>
                    <a:pt x="3302" y="4545"/>
                  </a:lnTo>
                  <a:cubicBezTo>
                    <a:pt x="3302" y="4784"/>
                    <a:pt x="3362" y="4863"/>
                    <a:pt x="3621" y="4863"/>
                  </a:cubicBezTo>
                  <a:cubicBezTo>
                    <a:pt x="3800" y="4863"/>
                    <a:pt x="3939" y="4863"/>
                    <a:pt x="4118" y="4843"/>
                  </a:cubicBezTo>
                  <a:cubicBezTo>
                    <a:pt x="4185" y="4832"/>
                    <a:pt x="4251" y="4827"/>
                    <a:pt x="4318" y="4827"/>
                  </a:cubicBezTo>
                  <a:cubicBezTo>
                    <a:pt x="4489" y="4827"/>
                    <a:pt x="4657" y="4860"/>
                    <a:pt x="4814" y="4903"/>
                  </a:cubicBezTo>
                  <a:cubicBezTo>
                    <a:pt x="4914" y="5201"/>
                    <a:pt x="4834" y="5460"/>
                    <a:pt x="4834" y="5739"/>
                  </a:cubicBezTo>
                  <a:cubicBezTo>
                    <a:pt x="4834" y="5997"/>
                    <a:pt x="4814" y="6276"/>
                    <a:pt x="4794" y="6554"/>
                  </a:cubicBezTo>
                  <a:cubicBezTo>
                    <a:pt x="4689" y="6603"/>
                    <a:pt x="4580" y="6618"/>
                    <a:pt x="4470" y="6618"/>
                  </a:cubicBezTo>
                  <a:cubicBezTo>
                    <a:pt x="4312" y="6618"/>
                    <a:pt x="4152" y="6586"/>
                    <a:pt x="3999" y="6574"/>
                  </a:cubicBezTo>
                  <a:cubicBezTo>
                    <a:pt x="3971" y="6572"/>
                    <a:pt x="3944" y="6571"/>
                    <a:pt x="3916" y="6571"/>
                  </a:cubicBezTo>
                  <a:cubicBezTo>
                    <a:pt x="3689" y="6571"/>
                    <a:pt x="3472" y="6640"/>
                    <a:pt x="3223" y="6693"/>
                  </a:cubicBezTo>
                  <a:cubicBezTo>
                    <a:pt x="3203" y="6793"/>
                    <a:pt x="3163" y="6892"/>
                    <a:pt x="3163" y="7032"/>
                  </a:cubicBezTo>
                  <a:cubicBezTo>
                    <a:pt x="3143" y="7449"/>
                    <a:pt x="3143" y="7887"/>
                    <a:pt x="3123" y="8325"/>
                  </a:cubicBezTo>
                  <a:cubicBezTo>
                    <a:pt x="3123" y="8543"/>
                    <a:pt x="3203" y="8643"/>
                    <a:pt x="3442" y="8643"/>
                  </a:cubicBezTo>
                  <a:cubicBezTo>
                    <a:pt x="3820" y="8663"/>
                    <a:pt x="4198" y="8663"/>
                    <a:pt x="4595" y="8663"/>
                  </a:cubicBezTo>
                  <a:cubicBezTo>
                    <a:pt x="5133" y="8683"/>
                    <a:pt x="5650" y="8683"/>
                    <a:pt x="6207" y="8742"/>
                  </a:cubicBezTo>
                  <a:cubicBezTo>
                    <a:pt x="6326" y="8742"/>
                    <a:pt x="6446" y="8782"/>
                    <a:pt x="6545" y="8822"/>
                  </a:cubicBezTo>
                  <a:cubicBezTo>
                    <a:pt x="6684" y="9160"/>
                    <a:pt x="6684" y="10035"/>
                    <a:pt x="6605" y="10652"/>
                  </a:cubicBezTo>
                  <a:cubicBezTo>
                    <a:pt x="6545" y="10672"/>
                    <a:pt x="6505" y="10712"/>
                    <a:pt x="6446" y="10712"/>
                  </a:cubicBezTo>
                  <a:cubicBezTo>
                    <a:pt x="5511" y="10712"/>
                    <a:pt x="4595" y="10672"/>
                    <a:pt x="3641" y="10672"/>
                  </a:cubicBezTo>
                  <a:cubicBezTo>
                    <a:pt x="3223" y="10672"/>
                    <a:pt x="2765" y="10672"/>
                    <a:pt x="2348" y="10752"/>
                  </a:cubicBezTo>
                  <a:cubicBezTo>
                    <a:pt x="2087" y="10802"/>
                    <a:pt x="1830" y="10820"/>
                    <a:pt x="1570" y="10820"/>
                  </a:cubicBezTo>
                  <a:cubicBezTo>
                    <a:pt x="1216" y="10820"/>
                    <a:pt x="857" y="10786"/>
                    <a:pt x="478" y="10752"/>
                  </a:cubicBezTo>
                  <a:cubicBezTo>
                    <a:pt x="378" y="10354"/>
                    <a:pt x="358" y="9936"/>
                    <a:pt x="338" y="9538"/>
                  </a:cubicBezTo>
                  <a:cubicBezTo>
                    <a:pt x="319" y="8663"/>
                    <a:pt x="319" y="7787"/>
                    <a:pt x="319" y="6932"/>
                  </a:cubicBezTo>
                  <a:cubicBezTo>
                    <a:pt x="319" y="5380"/>
                    <a:pt x="358" y="3809"/>
                    <a:pt x="537" y="2277"/>
                  </a:cubicBezTo>
                  <a:cubicBezTo>
                    <a:pt x="577" y="1919"/>
                    <a:pt x="557" y="1561"/>
                    <a:pt x="577" y="1203"/>
                  </a:cubicBezTo>
                  <a:cubicBezTo>
                    <a:pt x="577" y="984"/>
                    <a:pt x="577" y="726"/>
                    <a:pt x="756" y="507"/>
                  </a:cubicBezTo>
                  <a:cubicBezTo>
                    <a:pt x="876" y="487"/>
                    <a:pt x="1055" y="467"/>
                    <a:pt x="1214" y="467"/>
                  </a:cubicBezTo>
                  <a:cubicBezTo>
                    <a:pt x="1731" y="467"/>
                    <a:pt x="2248" y="467"/>
                    <a:pt x="2765" y="427"/>
                  </a:cubicBezTo>
                  <a:cubicBezTo>
                    <a:pt x="3208" y="404"/>
                    <a:pt x="3637" y="394"/>
                    <a:pt x="4069" y="394"/>
                  </a:cubicBezTo>
                  <a:cubicBezTo>
                    <a:pt x="4374" y="394"/>
                    <a:pt x="4680" y="399"/>
                    <a:pt x="4993" y="407"/>
                  </a:cubicBezTo>
                  <a:cubicBezTo>
                    <a:pt x="5312" y="407"/>
                    <a:pt x="5630" y="387"/>
                    <a:pt x="5948" y="368"/>
                  </a:cubicBezTo>
                  <a:cubicBezTo>
                    <a:pt x="6035" y="368"/>
                    <a:pt x="6119" y="362"/>
                    <a:pt x="6201" y="362"/>
                  </a:cubicBezTo>
                  <a:close/>
                  <a:moveTo>
                    <a:pt x="3880" y="1"/>
                  </a:moveTo>
                  <a:cubicBezTo>
                    <a:pt x="3760" y="1"/>
                    <a:pt x="3641" y="3"/>
                    <a:pt x="3521" y="9"/>
                  </a:cubicBezTo>
                  <a:cubicBezTo>
                    <a:pt x="2978" y="44"/>
                    <a:pt x="2441" y="65"/>
                    <a:pt x="1908" y="65"/>
                  </a:cubicBezTo>
                  <a:cubicBezTo>
                    <a:pt x="1523" y="65"/>
                    <a:pt x="1139" y="54"/>
                    <a:pt x="756" y="29"/>
                  </a:cubicBezTo>
                  <a:cubicBezTo>
                    <a:pt x="734" y="27"/>
                    <a:pt x="711" y="26"/>
                    <a:pt x="690" y="26"/>
                  </a:cubicBezTo>
                  <a:cubicBezTo>
                    <a:pt x="501" y="26"/>
                    <a:pt x="348" y="101"/>
                    <a:pt x="259" y="208"/>
                  </a:cubicBezTo>
                  <a:cubicBezTo>
                    <a:pt x="279" y="606"/>
                    <a:pt x="299" y="964"/>
                    <a:pt x="299" y="1322"/>
                  </a:cubicBezTo>
                  <a:cubicBezTo>
                    <a:pt x="299" y="2456"/>
                    <a:pt x="100" y="3570"/>
                    <a:pt x="100" y="4684"/>
                  </a:cubicBezTo>
                  <a:cubicBezTo>
                    <a:pt x="140" y="5560"/>
                    <a:pt x="60" y="6435"/>
                    <a:pt x="60" y="7290"/>
                  </a:cubicBezTo>
                  <a:cubicBezTo>
                    <a:pt x="60" y="7688"/>
                    <a:pt x="140" y="8086"/>
                    <a:pt x="80" y="8484"/>
                  </a:cubicBezTo>
                  <a:cubicBezTo>
                    <a:pt x="0" y="9299"/>
                    <a:pt x="140" y="10095"/>
                    <a:pt x="80" y="10931"/>
                  </a:cubicBezTo>
                  <a:cubicBezTo>
                    <a:pt x="80" y="11070"/>
                    <a:pt x="159" y="11169"/>
                    <a:pt x="299" y="11169"/>
                  </a:cubicBezTo>
                  <a:cubicBezTo>
                    <a:pt x="623" y="11169"/>
                    <a:pt x="950" y="11180"/>
                    <a:pt x="1277" y="11180"/>
                  </a:cubicBezTo>
                  <a:cubicBezTo>
                    <a:pt x="1712" y="11180"/>
                    <a:pt x="2146" y="11161"/>
                    <a:pt x="2566" y="11070"/>
                  </a:cubicBezTo>
                  <a:cubicBezTo>
                    <a:pt x="2666" y="11050"/>
                    <a:pt x="2785" y="11050"/>
                    <a:pt x="2885" y="11050"/>
                  </a:cubicBezTo>
                  <a:lnTo>
                    <a:pt x="5968" y="11050"/>
                  </a:lnTo>
                  <a:cubicBezTo>
                    <a:pt x="6266" y="11050"/>
                    <a:pt x="6565" y="11050"/>
                    <a:pt x="6903" y="11030"/>
                  </a:cubicBezTo>
                  <a:cubicBezTo>
                    <a:pt x="6923" y="10871"/>
                    <a:pt x="6943" y="10771"/>
                    <a:pt x="6943" y="10672"/>
                  </a:cubicBezTo>
                  <a:cubicBezTo>
                    <a:pt x="6963" y="10135"/>
                    <a:pt x="6963" y="9558"/>
                    <a:pt x="6963" y="8981"/>
                  </a:cubicBezTo>
                  <a:cubicBezTo>
                    <a:pt x="7003" y="8921"/>
                    <a:pt x="7003" y="8842"/>
                    <a:pt x="6983" y="8742"/>
                  </a:cubicBezTo>
                  <a:cubicBezTo>
                    <a:pt x="6923" y="8484"/>
                    <a:pt x="6804" y="8384"/>
                    <a:pt x="6525" y="8364"/>
                  </a:cubicBezTo>
                  <a:cubicBezTo>
                    <a:pt x="6107" y="8344"/>
                    <a:pt x="5650" y="8344"/>
                    <a:pt x="5232" y="8325"/>
                  </a:cubicBezTo>
                  <a:cubicBezTo>
                    <a:pt x="4755" y="8285"/>
                    <a:pt x="4297" y="8285"/>
                    <a:pt x="3820" y="8265"/>
                  </a:cubicBezTo>
                  <a:cubicBezTo>
                    <a:pt x="3720" y="8265"/>
                    <a:pt x="3621" y="8225"/>
                    <a:pt x="3521" y="8185"/>
                  </a:cubicBezTo>
                  <a:cubicBezTo>
                    <a:pt x="3541" y="7787"/>
                    <a:pt x="3541" y="7429"/>
                    <a:pt x="3561" y="7032"/>
                  </a:cubicBezTo>
                  <a:cubicBezTo>
                    <a:pt x="3748" y="6942"/>
                    <a:pt x="3931" y="6914"/>
                    <a:pt x="4116" y="6914"/>
                  </a:cubicBezTo>
                  <a:cubicBezTo>
                    <a:pt x="4425" y="6914"/>
                    <a:pt x="4737" y="6992"/>
                    <a:pt x="5073" y="6992"/>
                  </a:cubicBezTo>
                  <a:cubicBezTo>
                    <a:pt x="5113" y="6833"/>
                    <a:pt x="5133" y="6674"/>
                    <a:pt x="5152" y="6554"/>
                  </a:cubicBezTo>
                  <a:cubicBezTo>
                    <a:pt x="5172" y="6256"/>
                    <a:pt x="5172" y="5977"/>
                    <a:pt x="5172" y="5679"/>
                  </a:cubicBezTo>
                  <a:cubicBezTo>
                    <a:pt x="5172" y="5400"/>
                    <a:pt x="5212" y="5142"/>
                    <a:pt x="5212" y="4863"/>
                  </a:cubicBezTo>
                  <a:cubicBezTo>
                    <a:pt x="5212" y="4644"/>
                    <a:pt x="5133" y="4545"/>
                    <a:pt x="4914" y="4485"/>
                  </a:cubicBezTo>
                  <a:cubicBezTo>
                    <a:pt x="4757" y="4437"/>
                    <a:pt x="4608" y="4411"/>
                    <a:pt x="4457" y="4411"/>
                  </a:cubicBezTo>
                  <a:cubicBezTo>
                    <a:pt x="4359" y="4411"/>
                    <a:pt x="4260" y="4422"/>
                    <a:pt x="4158" y="4446"/>
                  </a:cubicBezTo>
                  <a:cubicBezTo>
                    <a:pt x="4098" y="4454"/>
                    <a:pt x="4030" y="4466"/>
                    <a:pt x="3960" y="4466"/>
                  </a:cubicBezTo>
                  <a:cubicBezTo>
                    <a:pt x="3868" y="4466"/>
                    <a:pt x="3771" y="4445"/>
                    <a:pt x="3680" y="4366"/>
                  </a:cubicBezTo>
                  <a:cubicBezTo>
                    <a:pt x="3581" y="3869"/>
                    <a:pt x="3621" y="3371"/>
                    <a:pt x="3740" y="2874"/>
                  </a:cubicBezTo>
                  <a:cubicBezTo>
                    <a:pt x="4157" y="2774"/>
                    <a:pt x="4567" y="2739"/>
                    <a:pt x="4976" y="2739"/>
                  </a:cubicBezTo>
                  <a:cubicBezTo>
                    <a:pt x="5622" y="2739"/>
                    <a:pt x="6265" y="2825"/>
                    <a:pt x="6923" y="2874"/>
                  </a:cubicBezTo>
                  <a:cubicBezTo>
                    <a:pt x="6963" y="2695"/>
                    <a:pt x="7022" y="2556"/>
                    <a:pt x="7003" y="2377"/>
                  </a:cubicBezTo>
                  <a:cubicBezTo>
                    <a:pt x="6863" y="1800"/>
                    <a:pt x="6903" y="1223"/>
                    <a:pt x="7022" y="666"/>
                  </a:cubicBezTo>
                  <a:cubicBezTo>
                    <a:pt x="7062" y="467"/>
                    <a:pt x="7062" y="268"/>
                    <a:pt x="6963" y="69"/>
                  </a:cubicBezTo>
                  <a:cubicBezTo>
                    <a:pt x="6863" y="29"/>
                    <a:pt x="6764" y="9"/>
                    <a:pt x="6664" y="9"/>
                  </a:cubicBezTo>
                  <a:lnTo>
                    <a:pt x="4615" y="9"/>
                  </a:lnTo>
                  <a:cubicBezTo>
                    <a:pt x="4363" y="9"/>
                    <a:pt x="4120" y="1"/>
                    <a:pt x="388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5"/>
          <p:cNvGrpSpPr/>
          <p:nvPr/>
        </p:nvGrpSpPr>
        <p:grpSpPr>
          <a:xfrm>
            <a:off x="5010200" y="636706"/>
            <a:ext cx="572436" cy="452675"/>
            <a:chOff x="4948722" y="1870584"/>
            <a:chExt cx="495830" cy="392096"/>
          </a:xfrm>
        </p:grpSpPr>
        <p:sp>
          <p:nvSpPr>
            <p:cNvPr id="222" name="Google Shape;222;p35"/>
            <p:cNvSpPr/>
            <p:nvPr/>
          </p:nvSpPr>
          <p:spPr>
            <a:xfrm>
              <a:off x="4967875" y="1881155"/>
              <a:ext cx="456731" cy="368640"/>
            </a:xfrm>
            <a:custGeom>
              <a:avLst/>
              <a:gdLst/>
              <a:ahLst/>
              <a:cxnLst/>
              <a:rect l="l" t="t" r="r" b="b"/>
              <a:pathLst>
                <a:path w="10922" h="8927" extrusionOk="0">
                  <a:moveTo>
                    <a:pt x="5928" y="2018"/>
                  </a:moveTo>
                  <a:cubicBezTo>
                    <a:pt x="6127" y="2495"/>
                    <a:pt x="6087" y="2853"/>
                    <a:pt x="6167" y="3350"/>
                  </a:cubicBezTo>
                  <a:cubicBezTo>
                    <a:pt x="6227" y="3609"/>
                    <a:pt x="6167" y="3907"/>
                    <a:pt x="6246" y="4166"/>
                  </a:cubicBezTo>
                  <a:cubicBezTo>
                    <a:pt x="6326" y="4365"/>
                    <a:pt x="6346" y="4365"/>
                    <a:pt x="6246" y="4544"/>
                  </a:cubicBezTo>
                  <a:cubicBezTo>
                    <a:pt x="6048" y="4504"/>
                    <a:pt x="5829" y="4484"/>
                    <a:pt x="5630" y="4464"/>
                  </a:cubicBezTo>
                  <a:cubicBezTo>
                    <a:pt x="5272" y="4445"/>
                    <a:pt x="5192" y="4405"/>
                    <a:pt x="4854" y="4385"/>
                  </a:cubicBezTo>
                  <a:cubicBezTo>
                    <a:pt x="4817" y="4382"/>
                    <a:pt x="4786" y="4381"/>
                    <a:pt x="4760" y="4381"/>
                  </a:cubicBezTo>
                  <a:cubicBezTo>
                    <a:pt x="4726" y="4381"/>
                    <a:pt x="4701" y="4383"/>
                    <a:pt x="4683" y="4383"/>
                  </a:cubicBezTo>
                  <a:cubicBezTo>
                    <a:pt x="4620" y="4383"/>
                    <a:pt x="4642" y="4365"/>
                    <a:pt x="4655" y="4206"/>
                  </a:cubicBezTo>
                  <a:cubicBezTo>
                    <a:pt x="4755" y="3510"/>
                    <a:pt x="4834" y="2953"/>
                    <a:pt x="4894" y="2256"/>
                  </a:cubicBezTo>
                  <a:cubicBezTo>
                    <a:pt x="4934" y="2097"/>
                    <a:pt x="4894" y="2077"/>
                    <a:pt x="5073" y="2077"/>
                  </a:cubicBezTo>
                  <a:cubicBezTo>
                    <a:pt x="5371" y="2057"/>
                    <a:pt x="5590" y="2018"/>
                    <a:pt x="5928" y="2018"/>
                  </a:cubicBezTo>
                  <a:close/>
                  <a:moveTo>
                    <a:pt x="5640" y="1"/>
                  </a:moveTo>
                  <a:cubicBezTo>
                    <a:pt x="4993" y="1"/>
                    <a:pt x="4360" y="45"/>
                    <a:pt x="3740" y="68"/>
                  </a:cubicBezTo>
                  <a:cubicBezTo>
                    <a:pt x="3501" y="68"/>
                    <a:pt x="3362" y="168"/>
                    <a:pt x="3282" y="386"/>
                  </a:cubicBezTo>
                  <a:cubicBezTo>
                    <a:pt x="3084" y="884"/>
                    <a:pt x="2845" y="1361"/>
                    <a:pt x="2646" y="1859"/>
                  </a:cubicBezTo>
                  <a:cubicBezTo>
                    <a:pt x="2447" y="2296"/>
                    <a:pt x="2288" y="2774"/>
                    <a:pt x="2109" y="3251"/>
                  </a:cubicBezTo>
                  <a:cubicBezTo>
                    <a:pt x="1870" y="3868"/>
                    <a:pt x="1611" y="4464"/>
                    <a:pt x="1373" y="5081"/>
                  </a:cubicBezTo>
                  <a:cubicBezTo>
                    <a:pt x="1253" y="5380"/>
                    <a:pt x="1074" y="5678"/>
                    <a:pt x="975" y="5976"/>
                  </a:cubicBezTo>
                  <a:cubicBezTo>
                    <a:pt x="677" y="6792"/>
                    <a:pt x="378" y="7588"/>
                    <a:pt x="80" y="8423"/>
                  </a:cubicBezTo>
                  <a:cubicBezTo>
                    <a:pt x="60" y="8483"/>
                    <a:pt x="20" y="8582"/>
                    <a:pt x="0" y="8682"/>
                  </a:cubicBezTo>
                  <a:cubicBezTo>
                    <a:pt x="80" y="8741"/>
                    <a:pt x="159" y="8781"/>
                    <a:pt x="219" y="8781"/>
                  </a:cubicBezTo>
                  <a:cubicBezTo>
                    <a:pt x="881" y="8781"/>
                    <a:pt x="1544" y="8926"/>
                    <a:pt x="2221" y="8926"/>
                  </a:cubicBezTo>
                  <a:cubicBezTo>
                    <a:pt x="2296" y="8926"/>
                    <a:pt x="2371" y="8924"/>
                    <a:pt x="2447" y="8920"/>
                  </a:cubicBezTo>
                  <a:cubicBezTo>
                    <a:pt x="2546" y="8682"/>
                    <a:pt x="2646" y="8523"/>
                    <a:pt x="2745" y="8324"/>
                  </a:cubicBezTo>
                  <a:cubicBezTo>
                    <a:pt x="3064" y="7667"/>
                    <a:pt x="3382" y="6991"/>
                    <a:pt x="3740" y="6354"/>
                  </a:cubicBezTo>
                  <a:cubicBezTo>
                    <a:pt x="3899" y="6036"/>
                    <a:pt x="4098" y="5698"/>
                    <a:pt x="4436" y="5479"/>
                  </a:cubicBezTo>
                  <a:cubicBezTo>
                    <a:pt x="4874" y="5459"/>
                    <a:pt x="5272" y="5399"/>
                    <a:pt x="5670" y="5399"/>
                  </a:cubicBezTo>
                  <a:cubicBezTo>
                    <a:pt x="6425" y="5399"/>
                    <a:pt x="6445" y="5399"/>
                    <a:pt x="6823" y="6036"/>
                  </a:cubicBezTo>
                  <a:cubicBezTo>
                    <a:pt x="7062" y="6454"/>
                    <a:pt x="7241" y="6871"/>
                    <a:pt x="7440" y="7329"/>
                  </a:cubicBezTo>
                  <a:cubicBezTo>
                    <a:pt x="7579" y="7667"/>
                    <a:pt x="7738" y="8025"/>
                    <a:pt x="7878" y="8383"/>
                  </a:cubicBezTo>
                  <a:cubicBezTo>
                    <a:pt x="8284" y="8416"/>
                    <a:pt x="8690" y="8448"/>
                    <a:pt x="9096" y="8448"/>
                  </a:cubicBezTo>
                  <a:cubicBezTo>
                    <a:pt x="9187" y="8448"/>
                    <a:pt x="9278" y="8447"/>
                    <a:pt x="9370" y="8443"/>
                  </a:cubicBezTo>
                  <a:cubicBezTo>
                    <a:pt x="9680" y="8443"/>
                    <a:pt x="10007" y="8482"/>
                    <a:pt x="10334" y="8482"/>
                  </a:cubicBezTo>
                  <a:cubicBezTo>
                    <a:pt x="10531" y="8482"/>
                    <a:pt x="10727" y="8468"/>
                    <a:pt x="10921" y="8423"/>
                  </a:cubicBezTo>
                  <a:cubicBezTo>
                    <a:pt x="10702" y="7966"/>
                    <a:pt x="10543" y="7548"/>
                    <a:pt x="10364" y="7150"/>
                  </a:cubicBezTo>
                  <a:cubicBezTo>
                    <a:pt x="10026" y="6354"/>
                    <a:pt x="9748" y="5539"/>
                    <a:pt x="9350" y="4783"/>
                  </a:cubicBezTo>
                  <a:cubicBezTo>
                    <a:pt x="8872" y="3947"/>
                    <a:pt x="8474" y="3052"/>
                    <a:pt x="8037" y="2177"/>
                  </a:cubicBezTo>
                  <a:cubicBezTo>
                    <a:pt x="7818" y="1699"/>
                    <a:pt x="7619" y="1222"/>
                    <a:pt x="7380" y="784"/>
                  </a:cubicBezTo>
                  <a:cubicBezTo>
                    <a:pt x="7261" y="526"/>
                    <a:pt x="7142" y="307"/>
                    <a:pt x="7022" y="88"/>
                  </a:cubicBezTo>
                  <a:cubicBezTo>
                    <a:pt x="6555" y="22"/>
                    <a:pt x="6094" y="1"/>
                    <a:pt x="5640" y="1"/>
                  </a:cubicBezTo>
                  <a:close/>
                </a:path>
              </a:pathLst>
            </a:custGeom>
            <a:solidFill>
              <a:srgbClr val="F0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948722" y="1870584"/>
              <a:ext cx="495830" cy="392096"/>
            </a:xfrm>
            <a:custGeom>
              <a:avLst/>
              <a:gdLst/>
              <a:ahLst/>
              <a:cxnLst/>
              <a:rect l="l" t="t" r="r" b="b"/>
              <a:pathLst>
                <a:path w="11857" h="9495" extrusionOk="0">
                  <a:moveTo>
                    <a:pt x="6077" y="335"/>
                  </a:moveTo>
                  <a:cubicBezTo>
                    <a:pt x="6534" y="335"/>
                    <a:pt x="6993" y="356"/>
                    <a:pt x="7460" y="424"/>
                  </a:cubicBezTo>
                  <a:cubicBezTo>
                    <a:pt x="7560" y="642"/>
                    <a:pt x="7719" y="861"/>
                    <a:pt x="7838" y="1080"/>
                  </a:cubicBezTo>
                  <a:cubicBezTo>
                    <a:pt x="8057" y="1538"/>
                    <a:pt x="8256" y="2015"/>
                    <a:pt x="8495" y="2453"/>
                  </a:cubicBezTo>
                  <a:cubicBezTo>
                    <a:pt x="8913" y="3328"/>
                    <a:pt x="9330" y="4163"/>
                    <a:pt x="9788" y="5019"/>
                  </a:cubicBezTo>
                  <a:cubicBezTo>
                    <a:pt x="10186" y="5755"/>
                    <a:pt x="10444" y="6590"/>
                    <a:pt x="10802" y="7346"/>
                  </a:cubicBezTo>
                  <a:cubicBezTo>
                    <a:pt x="10981" y="7744"/>
                    <a:pt x="11121" y="8142"/>
                    <a:pt x="11280" y="8600"/>
                  </a:cubicBezTo>
                  <a:cubicBezTo>
                    <a:pt x="11094" y="8633"/>
                    <a:pt x="10915" y="8644"/>
                    <a:pt x="10740" y="8644"/>
                  </a:cubicBezTo>
                  <a:cubicBezTo>
                    <a:pt x="10391" y="8644"/>
                    <a:pt x="10060" y="8600"/>
                    <a:pt x="9728" y="8600"/>
                  </a:cubicBezTo>
                  <a:cubicBezTo>
                    <a:pt x="9231" y="8600"/>
                    <a:pt x="8773" y="8580"/>
                    <a:pt x="8276" y="8540"/>
                  </a:cubicBezTo>
                  <a:cubicBezTo>
                    <a:pt x="8117" y="8202"/>
                    <a:pt x="7997" y="7824"/>
                    <a:pt x="7838" y="7505"/>
                  </a:cubicBezTo>
                  <a:cubicBezTo>
                    <a:pt x="7639" y="7088"/>
                    <a:pt x="7440" y="6650"/>
                    <a:pt x="7222" y="6232"/>
                  </a:cubicBezTo>
                  <a:cubicBezTo>
                    <a:pt x="6844" y="5616"/>
                    <a:pt x="6844" y="5616"/>
                    <a:pt x="6108" y="5616"/>
                  </a:cubicBezTo>
                  <a:cubicBezTo>
                    <a:pt x="5710" y="5616"/>
                    <a:pt x="5312" y="5655"/>
                    <a:pt x="4894" y="5695"/>
                  </a:cubicBezTo>
                  <a:cubicBezTo>
                    <a:pt x="4556" y="5934"/>
                    <a:pt x="4397" y="6232"/>
                    <a:pt x="4218" y="6551"/>
                  </a:cubicBezTo>
                  <a:cubicBezTo>
                    <a:pt x="3860" y="7207"/>
                    <a:pt x="3561" y="7844"/>
                    <a:pt x="3243" y="8500"/>
                  </a:cubicBezTo>
                  <a:cubicBezTo>
                    <a:pt x="3144" y="8699"/>
                    <a:pt x="3044" y="8878"/>
                    <a:pt x="2945" y="9097"/>
                  </a:cubicBezTo>
                  <a:cubicBezTo>
                    <a:pt x="2861" y="9101"/>
                    <a:pt x="2777" y="9103"/>
                    <a:pt x="2694" y="9103"/>
                  </a:cubicBezTo>
                  <a:cubicBezTo>
                    <a:pt x="2030" y="9103"/>
                    <a:pt x="1393" y="8978"/>
                    <a:pt x="757" y="8978"/>
                  </a:cubicBezTo>
                  <a:cubicBezTo>
                    <a:pt x="677" y="8978"/>
                    <a:pt x="637" y="8918"/>
                    <a:pt x="558" y="8878"/>
                  </a:cubicBezTo>
                  <a:cubicBezTo>
                    <a:pt x="578" y="8759"/>
                    <a:pt x="597" y="8699"/>
                    <a:pt x="637" y="8600"/>
                  </a:cubicBezTo>
                  <a:cubicBezTo>
                    <a:pt x="936" y="7804"/>
                    <a:pt x="1194" y="7008"/>
                    <a:pt x="1493" y="6212"/>
                  </a:cubicBezTo>
                  <a:cubicBezTo>
                    <a:pt x="1632" y="5914"/>
                    <a:pt x="1771" y="5616"/>
                    <a:pt x="1890" y="5317"/>
                  </a:cubicBezTo>
                  <a:lnTo>
                    <a:pt x="2646" y="3527"/>
                  </a:lnTo>
                  <a:cubicBezTo>
                    <a:pt x="2825" y="3069"/>
                    <a:pt x="2965" y="2612"/>
                    <a:pt x="3164" y="2154"/>
                  </a:cubicBezTo>
                  <a:cubicBezTo>
                    <a:pt x="3362" y="1677"/>
                    <a:pt x="3581" y="1180"/>
                    <a:pt x="3780" y="722"/>
                  </a:cubicBezTo>
                  <a:cubicBezTo>
                    <a:pt x="3880" y="523"/>
                    <a:pt x="4019" y="384"/>
                    <a:pt x="4238" y="384"/>
                  </a:cubicBezTo>
                  <a:cubicBezTo>
                    <a:pt x="4854" y="372"/>
                    <a:pt x="5463" y="335"/>
                    <a:pt x="6077" y="335"/>
                  </a:cubicBezTo>
                  <a:close/>
                  <a:moveTo>
                    <a:pt x="5934" y="1"/>
                  </a:moveTo>
                  <a:cubicBezTo>
                    <a:pt x="5724" y="1"/>
                    <a:pt x="5508" y="38"/>
                    <a:pt x="5272" y="66"/>
                  </a:cubicBezTo>
                  <a:cubicBezTo>
                    <a:pt x="5053" y="85"/>
                    <a:pt x="4815" y="125"/>
                    <a:pt x="4576" y="125"/>
                  </a:cubicBezTo>
                  <a:cubicBezTo>
                    <a:pt x="4258" y="125"/>
                    <a:pt x="3939" y="125"/>
                    <a:pt x="3621" y="185"/>
                  </a:cubicBezTo>
                  <a:cubicBezTo>
                    <a:pt x="3382" y="881"/>
                    <a:pt x="3124" y="1558"/>
                    <a:pt x="2825" y="2214"/>
                  </a:cubicBezTo>
                  <a:cubicBezTo>
                    <a:pt x="2666" y="2512"/>
                    <a:pt x="2547" y="2831"/>
                    <a:pt x="2428" y="3149"/>
                  </a:cubicBezTo>
                  <a:cubicBezTo>
                    <a:pt x="2129" y="4004"/>
                    <a:pt x="1831" y="4840"/>
                    <a:pt x="1373" y="5636"/>
                  </a:cubicBezTo>
                  <a:cubicBezTo>
                    <a:pt x="1333" y="5735"/>
                    <a:pt x="1274" y="5834"/>
                    <a:pt x="1254" y="5934"/>
                  </a:cubicBezTo>
                  <a:cubicBezTo>
                    <a:pt x="876" y="6929"/>
                    <a:pt x="558" y="7943"/>
                    <a:pt x="100" y="8918"/>
                  </a:cubicBezTo>
                  <a:cubicBezTo>
                    <a:pt x="1" y="9117"/>
                    <a:pt x="100" y="9296"/>
                    <a:pt x="299" y="9316"/>
                  </a:cubicBezTo>
                  <a:cubicBezTo>
                    <a:pt x="418" y="9336"/>
                    <a:pt x="478" y="9336"/>
                    <a:pt x="578" y="9336"/>
                  </a:cubicBezTo>
                  <a:cubicBezTo>
                    <a:pt x="1393" y="9395"/>
                    <a:pt x="2189" y="9435"/>
                    <a:pt x="3084" y="9495"/>
                  </a:cubicBezTo>
                  <a:cubicBezTo>
                    <a:pt x="3263" y="9057"/>
                    <a:pt x="3462" y="8659"/>
                    <a:pt x="3641" y="8241"/>
                  </a:cubicBezTo>
                  <a:cubicBezTo>
                    <a:pt x="3939" y="7565"/>
                    <a:pt x="4278" y="6948"/>
                    <a:pt x="4715" y="6372"/>
                  </a:cubicBezTo>
                  <a:cubicBezTo>
                    <a:pt x="4835" y="6212"/>
                    <a:pt x="4974" y="6073"/>
                    <a:pt x="5213" y="6073"/>
                  </a:cubicBezTo>
                  <a:cubicBezTo>
                    <a:pt x="5610" y="6053"/>
                    <a:pt x="6008" y="6053"/>
                    <a:pt x="6406" y="6033"/>
                  </a:cubicBezTo>
                  <a:cubicBezTo>
                    <a:pt x="6545" y="6033"/>
                    <a:pt x="6665" y="6113"/>
                    <a:pt x="6764" y="6232"/>
                  </a:cubicBezTo>
                  <a:cubicBezTo>
                    <a:pt x="6844" y="6352"/>
                    <a:pt x="6943" y="6451"/>
                    <a:pt x="7023" y="6570"/>
                  </a:cubicBezTo>
                  <a:cubicBezTo>
                    <a:pt x="7361" y="7247"/>
                    <a:pt x="7719" y="7923"/>
                    <a:pt x="7818" y="8699"/>
                  </a:cubicBezTo>
                  <a:cubicBezTo>
                    <a:pt x="7838" y="8858"/>
                    <a:pt x="7938" y="8938"/>
                    <a:pt x="8117" y="8958"/>
                  </a:cubicBezTo>
                  <a:cubicBezTo>
                    <a:pt x="8196" y="8997"/>
                    <a:pt x="8296" y="8997"/>
                    <a:pt x="8395" y="8997"/>
                  </a:cubicBezTo>
                  <a:cubicBezTo>
                    <a:pt x="9410" y="9017"/>
                    <a:pt x="10404" y="9017"/>
                    <a:pt x="11419" y="9037"/>
                  </a:cubicBezTo>
                  <a:cubicBezTo>
                    <a:pt x="11459" y="9037"/>
                    <a:pt x="11499" y="9046"/>
                    <a:pt x="11532" y="9046"/>
                  </a:cubicBezTo>
                  <a:cubicBezTo>
                    <a:pt x="11549" y="9046"/>
                    <a:pt x="11565" y="9044"/>
                    <a:pt x="11578" y="9037"/>
                  </a:cubicBezTo>
                  <a:cubicBezTo>
                    <a:pt x="11638" y="8997"/>
                    <a:pt x="11737" y="8938"/>
                    <a:pt x="11777" y="8898"/>
                  </a:cubicBezTo>
                  <a:cubicBezTo>
                    <a:pt x="11817" y="8739"/>
                    <a:pt x="11857" y="8619"/>
                    <a:pt x="11698" y="8580"/>
                  </a:cubicBezTo>
                  <a:cubicBezTo>
                    <a:pt x="11518" y="8500"/>
                    <a:pt x="11459" y="8381"/>
                    <a:pt x="11379" y="8222"/>
                  </a:cubicBezTo>
                  <a:cubicBezTo>
                    <a:pt x="11260" y="7943"/>
                    <a:pt x="11121" y="7645"/>
                    <a:pt x="11021" y="7386"/>
                  </a:cubicBezTo>
                  <a:cubicBezTo>
                    <a:pt x="10683" y="6590"/>
                    <a:pt x="10385" y="5755"/>
                    <a:pt x="10007" y="4999"/>
                  </a:cubicBezTo>
                  <a:cubicBezTo>
                    <a:pt x="9569" y="4024"/>
                    <a:pt x="9072" y="3069"/>
                    <a:pt x="8594" y="2134"/>
                  </a:cubicBezTo>
                  <a:cubicBezTo>
                    <a:pt x="8316" y="1558"/>
                    <a:pt x="8037" y="981"/>
                    <a:pt x="7799" y="424"/>
                  </a:cubicBezTo>
                  <a:cubicBezTo>
                    <a:pt x="7664" y="120"/>
                    <a:pt x="7528" y="16"/>
                    <a:pt x="7235" y="16"/>
                  </a:cubicBezTo>
                  <a:cubicBezTo>
                    <a:pt x="7183" y="16"/>
                    <a:pt x="7126" y="20"/>
                    <a:pt x="7063" y="26"/>
                  </a:cubicBezTo>
                  <a:cubicBezTo>
                    <a:pt x="6890" y="37"/>
                    <a:pt x="6731" y="49"/>
                    <a:pt x="6570" y="49"/>
                  </a:cubicBezTo>
                  <a:cubicBezTo>
                    <a:pt x="6452" y="49"/>
                    <a:pt x="6333" y="43"/>
                    <a:pt x="6207" y="26"/>
                  </a:cubicBezTo>
                  <a:cubicBezTo>
                    <a:pt x="6116" y="8"/>
                    <a:pt x="6026" y="1"/>
                    <a:pt x="593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5157521" y="1960356"/>
              <a:ext cx="81586" cy="115048"/>
            </a:xfrm>
            <a:custGeom>
              <a:avLst/>
              <a:gdLst/>
              <a:ahLst/>
              <a:cxnLst/>
              <a:rect l="l" t="t" r="r" b="b"/>
              <a:pathLst>
                <a:path w="1951" h="2786" extrusionOk="0">
                  <a:moveTo>
                    <a:pt x="1214" y="338"/>
                  </a:moveTo>
                  <a:cubicBezTo>
                    <a:pt x="1552" y="955"/>
                    <a:pt x="1433" y="1631"/>
                    <a:pt x="1552" y="2268"/>
                  </a:cubicBezTo>
                  <a:cubicBezTo>
                    <a:pt x="1395" y="2297"/>
                    <a:pt x="1245" y="2307"/>
                    <a:pt x="1100" y="2307"/>
                  </a:cubicBezTo>
                  <a:cubicBezTo>
                    <a:pt x="840" y="2307"/>
                    <a:pt x="594" y="2274"/>
                    <a:pt x="339" y="2248"/>
                  </a:cubicBezTo>
                  <a:cubicBezTo>
                    <a:pt x="339" y="1671"/>
                    <a:pt x="418" y="1154"/>
                    <a:pt x="518" y="637"/>
                  </a:cubicBezTo>
                  <a:cubicBezTo>
                    <a:pt x="538" y="478"/>
                    <a:pt x="637" y="378"/>
                    <a:pt x="816" y="358"/>
                  </a:cubicBezTo>
                  <a:cubicBezTo>
                    <a:pt x="936" y="358"/>
                    <a:pt x="1055" y="358"/>
                    <a:pt x="1214" y="338"/>
                  </a:cubicBezTo>
                  <a:close/>
                  <a:moveTo>
                    <a:pt x="1433" y="0"/>
                  </a:moveTo>
                  <a:cubicBezTo>
                    <a:pt x="1115" y="0"/>
                    <a:pt x="836" y="20"/>
                    <a:pt x="538" y="20"/>
                  </a:cubicBezTo>
                  <a:cubicBezTo>
                    <a:pt x="399" y="20"/>
                    <a:pt x="319" y="100"/>
                    <a:pt x="299" y="259"/>
                  </a:cubicBezTo>
                  <a:cubicBezTo>
                    <a:pt x="200" y="955"/>
                    <a:pt x="120" y="1651"/>
                    <a:pt x="21" y="2348"/>
                  </a:cubicBezTo>
                  <a:cubicBezTo>
                    <a:pt x="1" y="2566"/>
                    <a:pt x="40" y="2606"/>
                    <a:pt x="299" y="2646"/>
                  </a:cubicBezTo>
                  <a:cubicBezTo>
                    <a:pt x="637" y="2666"/>
                    <a:pt x="956" y="2725"/>
                    <a:pt x="1314" y="2745"/>
                  </a:cubicBezTo>
                  <a:cubicBezTo>
                    <a:pt x="1493" y="2765"/>
                    <a:pt x="1652" y="2765"/>
                    <a:pt x="1851" y="2785"/>
                  </a:cubicBezTo>
                  <a:cubicBezTo>
                    <a:pt x="1930" y="2626"/>
                    <a:pt x="1950" y="2447"/>
                    <a:pt x="1910" y="2268"/>
                  </a:cubicBezTo>
                  <a:cubicBezTo>
                    <a:pt x="1831" y="2029"/>
                    <a:pt x="1811" y="1751"/>
                    <a:pt x="1791" y="1472"/>
                  </a:cubicBezTo>
                  <a:cubicBezTo>
                    <a:pt x="1711" y="975"/>
                    <a:pt x="1632" y="478"/>
                    <a:pt x="143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5"/>
          <p:cNvGrpSpPr/>
          <p:nvPr/>
        </p:nvGrpSpPr>
        <p:grpSpPr>
          <a:xfrm>
            <a:off x="1868953" y="614107"/>
            <a:ext cx="499723" cy="497891"/>
            <a:chOff x="928579" y="973386"/>
            <a:chExt cx="353686" cy="352414"/>
          </a:xfrm>
        </p:grpSpPr>
        <p:sp>
          <p:nvSpPr>
            <p:cNvPr id="226" name="Google Shape;226;p35"/>
            <p:cNvSpPr/>
            <p:nvPr/>
          </p:nvSpPr>
          <p:spPr>
            <a:xfrm>
              <a:off x="946244" y="983749"/>
              <a:ext cx="323732" cy="333736"/>
            </a:xfrm>
            <a:custGeom>
              <a:avLst/>
              <a:gdLst/>
              <a:ahLst/>
              <a:cxnLst/>
              <a:rect l="l" t="t" r="r" b="b"/>
              <a:pathLst>
                <a:path w="8376" h="8416" extrusionOk="0">
                  <a:moveTo>
                    <a:pt x="7062" y="1"/>
                  </a:moveTo>
                  <a:cubicBezTo>
                    <a:pt x="5670" y="40"/>
                    <a:pt x="4278" y="80"/>
                    <a:pt x="2885" y="140"/>
                  </a:cubicBezTo>
                  <a:cubicBezTo>
                    <a:pt x="2189" y="160"/>
                    <a:pt x="1473" y="180"/>
                    <a:pt x="776" y="239"/>
                  </a:cubicBezTo>
                  <a:cubicBezTo>
                    <a:pt x="577" y="239"/>
                    <a:pt x="379" y="279"/>
                    <a:pt x="180" y="339"/>
                  </a:cubicBezTo>
                  <a:cubicBezTo>
                    <a:pt x="40" y="359"/>
                    <a:pt x="1" y="458"/>
                    <a:pt x="1" y="578"/>
                  </a:cubicBezTo>
                  <a:cubicBezTo>
                    <a:pt x="20" y="677"/>
                    <a:pt x="20" y="796"/>
                    <a:pt x="40" y="896"/>
                  </a:cubicBezTo>
                  <a:cubicBezTo>
                    <a:pt x="140" y="1373"/>
                    <a:pt x="200" y="1851"/>
                    <a:pt x="219" y="2348"/>
                  </a:cubicBezTo>
                  <a:cubicBezTo>
                    <a:pt x="219" y="2527"/>
                    <a:pt x="219" y="2686"/>
                    <a:pt x="379" y="2865"/>
                  </a:cubicBezTo>
                  <a:cubicBezTo>
                    <a:pt x="517" y="2908"/>
                    <a:pt x="679" y="2928"/>
                    <a:pt x="845" y="2928"/>
                  </a:cubicBezTo>
                  <a:cubicBezTo>
                    <a:pt x="988" y="2928"/>
                    <a:pt x="1135" y="2913"/>
                    <a:pt x="1274" y="2885"/>
                  </a:cubicBezTo>
                  <a:cubicBezTo>
                    <a:pt x="1612" y="2845"/>
                    <a:pt x="1990" y="2786"/>
                    <a:pt x="2328" y="2746"/>
                  </a:cubicBezTo>
                  <a:cubicBezTo>
                    <a:pt x="2490" y="2711"/>
                    <a:pt x="2652" y="2690"/>
                    <a:pt x="2821" y="2690"/>
                  </a:cubicBezTo>
                  <a:cubicBezTo>
                    <a:pt x="2944" y="2690"/>
                    <a:pt x="3070" y="2701"/>
                    <a:pt x="3203" y="2726"/>
                  </a:cubicBezTo>
                  <a:cubicBezTo>
                    <a:pt x="3382" y="3382"/>
                    <a:pt x="3522" y="4039"/>
                    <a:pt x="3522" y="4715"/>
                  </a:cubicBezTo>
                  <a:cubicBezTo>
                    <a:pt x="3522" y="4974"/>
                    <a:pt x="3522" y="5232"/>
                    <a:pt x="3541" y="5471"/>
                  </a:cubicBezTo>
                  <a:cubicBezTo>
                    <a:pt x="3621" y="6227"/>
                    <a:pt x="3701" y="7003"/>
                    <a:pt x="3800" y="7739"/>
                  </a:cubicBezTo>
                  <a:cubicBezTo>
                    <a:pt x="3800" y="7838"/>
                    <a:pt x="3820" y="7958"/>
                    <a:pt x="3860" y="8057"/>
                  </a:cubicBezTo>
                  <a:cubicBezTo>
                    <a:pt x="3919" y="8356"/>
                    <a:pt x="4039" y="8415"/>
                    <a:pt x="4278" y="8415"/>
                  </a:cubicBezTo>
                  <a:lnTo>
                    <a:pt x="5968" y="8415"/>
                  </a:lnTo>
                  <a:cubicBezTo>
                    <a:pt x="5988" y="8415"/>
                    <a:pt x="6028" y="8395"/>
                    <a:pt x="6088" y="8356"/>
                  </a:cubicBezTo>
                  <a:cubicBezTo>
                    <a:pt x="6108" y="8296"/>
                    <a:pt x="6187" y="8196"/>
                    <a:pt x="6187" y="8097"/>
                  </a:cubicBezTo>
                  <a:cubicBezTo>
                    <a:pt x="6207" y="7639"/>
                    <a:pt x="6287" y="7202"/>
                    <a:pt x="6247" y="6744"/>
                  </a:cubicBezTo>
                  <a:cubicBezTo>
                    <a:pt x="6207" y="6426"/>
                    <a:pt x="6247" y="6068"/>
                    <a:pt x="6207" y="5730"/>
                  </a:cubicBezTo>
                  <a:cubicBezTo>
                    <a:pt x="6167" y="5014"/>
                    <a:pt x="6108" y="4278"/>
                    <a:pt x="6088" y="3561"/>
                  </a:cubicBezTo>
                  <a:cubicBezTo>
                    <a:pt x="6068" y="3223"/>
                    <a:pt x="5988" y="2865"/>
                    <a:pt x="6088" y="2487"/>
                  </a:cubicBezTo>
                  <a:cubicBezTo>
                    <a:pt x="6207" y="2447"/>
                    <a:pt x="6307" y="2388"/>
                    <a:pt x="6406" y="2388"/>
                  </a:cubicBezTo>
                  <a:cubicBezTo>
                    <a:pt x="6764" y="2388"/>
                    <a:pt x="7142" y="2388"/>
                    <a:pt x="7480" y="2447"/>
                  </a:cubicBezTo>
                  <a:cubicBezTo>
                    <a:pt x="7579" y="2454"/>
                    <a:pt x="7677" y="2462"/>
                    <a:pt x="7777" y="2462"/>
                  </a:cubicBezTo>
                  <a:cubicBezTo>
                    <a:pt x="7958" y="2462"/>
                    <a:pt x="8143" y="2438"/>
                    <a:pt x="8336" y="2348"/>
                  </a:cubicBezTo>
                  <a:cubicBezTo>
                    <a:pt x="8336" y="2249"/>
                    <a:pt x="8356" y="2169"/>
                    <a:pt x="8375" y="2030"/>
                  </a:cubicBezTo>
                  <a:cubicBezTo>
                    <a:pt x="8276" y="1493"/>
                    <a:pt x="8256" y="955"/>
                    <a:pt x="8256" y="398"/>
                  </a:cubicBezTo>
                  <a:lnTo>
                    <a:pt x="8256" y="299"/>
                  </a:lnTo>
                  <a:cubicBezTo>
                    <a:pt x="8236" y="140"/>
                    <a:pt x="8157" y="60"/>
                    <a:pt x="7978" y="40"/>
                  </a:cubicBezTo>
                  <a:cubicBezTo>
                    <a:pt x="7679" y="1"/>
                    <a:pt x="7361" y="1"/>
                    <a:pt x="7062" y="1"/>
                  </a:cubicBezTo>
                  <a:close/>
                </a:path>
              </a:pathLst>
            </a:custGeom>
            <a:solidFill>
              <a:srgbClr val="948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928579" y="973386"/>
              <a:ext cx="353686" cy="352414"/>
            </a:xfrm>
            <a:custGeom>
              <a:avLst/>
              <a:gdLst/>
              <a:ahLst/>
              <a:cxnLst/>
              <a:rect l="l" t="t" r="r" b="b"/>
              <a:pathLst>
                <a:path w="9151" h="9156" extrusionOk="0">
                  <a:moveTo>
                    <a:pt x="7519" y="324"/>
                  </a:moveTo>
                  <a:cubicBezTo>
                    <a:pt x="7818" y="324"/>
                    <a:pt x="8136" y="324"/>
                    <a:pt x="8435" y="363"/>
                  </a:cubicBezTo>
                  <a:cubicBezTo>
                    <a:pt x="8614" y="383"/>
                    <a:pt x="8693" y="463"/>
                    <a:pt x="8713" y="622"/>
                  </a:cubicBezTo>
                  <a:lnTo>
                    <a:pt x="8713" y="721"/>
                  </a:lnTo>
                  <a:cubicBezTo>
                    <a:pt x="8713" y="1278"/>
                    <a:pt x="8733" y="1816"/>
                    <a:pt x="8832" y="2353"/>
                  </a:cubicBezTo>
                  <a:cubicBezTo>
                    <a:pt x="8813" y="2492"/>
                    <a:pt x="8793" y="2572"/>
                    <a:pt x="8793" y="2671"/>
                  </a:cubicBezTo>
                  <a:cubicBezTo>
                    <a:pt x="8600" y="2761"/>
                    <a:pt x="8415" y="2785"/>
                    <a:pt x="8234" y="2785"/>
                  </a:cubicBezTo>
                  <a:cubicBezTo>
                    <a:pt x="8134" y="2785"/>
                    <a:pt x="8036" y="2777"/>
                    <a:pt x="7937" y="2770"/>
                  </a:cubicBezTo>
                  <a:cubicBezTo>
                    <a:pt x="7599" y="2711"/>
                    <a:pt x="7221" y="2711"/>
                    <a:pt x="6863" y="2711"/>
                  </a:cubicBezTo>
                  <a:cubicBezTo>
                    <a:pt x="6764" y="2711"/>
                    <a:pt x="6664" y="2770"/>
                    <a:pt x="6545" y="2810"/>
                  </a:cubicBezTo>
                  <a:cubicBezTo>
                    <a:pt x="6445" y="3188"/>
                    <a:pt x="6525" y="3546"/>
                    <a:pt x="6545" y="3884"/>
                  </a:cubicBezTo>
                  <a:cubicBezTo>
                    <a:pt x="6565" y="4601"/>
                    <a:pt x="6624" y="5337"/>
                    <a:pt x="6664" y="6053"/>
                  </a:cubicBezTo>
                  <a:cubicBezTo>
                    <a:pt x="6704" y="6391"/>
                    <a:pt x="6664" y="6749"/>
                    <a:pt x="6704" y="7067"/>
                  </a:cubicBezTo>
                  <a:cubicBezTo>
                    <a:pt x="6744" y="7525"/>
                    <a:pt x="6664" y="7962"/>
                    <a:pt x="6644" y="8420"/>
                  </a:cubicBezTo>
                  <a:cubicBezTo>
                    <a:pt x="6644" y="8519"/>
                    <a:pt x="6565" y="8619"/>
                    <a:pt x="6545" y="8679"/>
                  </a:cubicBezTo>
                  <a:cubicBezTo>
                    <a:pt x="6485" y="8718"/>
                    <a:pt x="6445" y="8738"/>
                    <a:pt x="6425" y="8738"/>
                  </a:cubicBezTo>
                  <a:lnTo>
                    <a:pt x="4735" y="8738"/>
                  </a:lnTo>
                  <a:cubicBezTo>
                    <a:pt x="4496" y="8738"/>
                    <a:pt x="4376" y="8679"/>
                    <a:pt x="4317" y="8380"/>
                  </a:cubicBezTo>
                  <a:cubicBezTo>
                    <a:pt x="4277" y="8281"/>
                    <a:pt x="4257" y="8161"/>
                    <a:pt x="4257" y="8062"/>
                  </a:cubicBezTo>
                  <a:cubicBezTo>
                    <a:pt x="4158" y="7326"/>
                    <a:pt x="4078" y="6550"/>
                    <a:pt x="3998" y="5794"/>
                  </a:cubicBezTo>
                  <a:cubicBezTo>
                    <a:pt x="3979" y="5555"/>
                    <a:pt x="3979" y="5297"/>
                    <a:pt x="3979" y="5038"/>
                  </a:cubicBezTo>
                  <a:cubicBezTo>
                    <a:pt x="3979" y="4362"/>
                    <a:pt x="3839" y="3705"/>
                    <a:pt x="3660" y="3049"/>
                  </a:cubicBezTo>
                  <a:cubicBezTo>
                    <a:pt x="3527" y="3024"/>
                    <a:pt x="3401" y="3013"/>
                    <a:pt x="3278" y="3013"/>
                  </a:cubicBezTo>
                  <a:cubicBezTo>
                    <a:pt x="3109" y="3013"/>
                    <a:pt x="2947" y="3034"/>
                    <a:pt x="2785" y="3069"/>
                  </a:cubicBezTo>
                  <a:cubicBezTo>
                    <a:pt x="2447" y="3109"/>
                    <a:pt x="2069" y="3168"/>
                    <a:pt x="1731" y="3208"/>
                  </a:cubicBezTo>
                  <a:cubicBezTo>
                    <a:pt x="1592" y="3236"/>
                    <a:pt x="1445" y="3251"/>
                    <a:pt x="1302" y="3251"/>
                  </a:cubicBezTo>
                  <a:cubicBezTo>
                    <a:pt x="1136" y="3251"/>
                    <a:pt x="974" y="3231"/>
                    <a:pt x="836" y="3188"/>
                  </a:cubicBezTo>
                  <a:cubicBezTo>
                    <a:pt x="676" y="3009"/>
                    <a:pt x="676" y="2850"/>
                    <a:pt x="676" y="2671"/>
                  </a:cubicBezTo>
                  <a:cubicBezTo>
                    <a:pt x="657" y="2174"/>
                    <a:pt x="597" y="1696"/>
                    <a:pt x="497" y="1219"/>
                  </a:cubicBezTo>
                  <a:cubicBezTo>
                    <a:pt x="477" y="1119"/>
                    <a:pt x="477" y="1000"/>
                    <a:pt x="458" y="901"/>
                  </a:cubicBezTo>
                  <a:cubicBezTo>
                    <a:pt x="458" y="781"/>
                    <a:pt x="497" y="682"/>
                    <a:pt x="637" y="662"/>
                  </a:cubicBezTo>
                  <a:cubicBezTo>
                    <a:pt x="836" y="602"/>
                    <a:pt x="1034" y="562"/>
                    <a:pt x="1233" y="562"/>
                  </a:cubicBezTo>
                  <a:cubicBezTo>
                    <a:pt x="1930" y="503"/>
                    <a:pt x="2646" y="483"/>
                    <a:pt x="3342" y="463"/>
                  </a:cubicBezTo>
                  <a:cubicBezTo>
                    <a:pt x="4735" y="403"/>
                    <a:pt x="6127" y="363"/>
                    <a:pt x="7519" y="324"/>
                  </a:cubicBezTo>
                  <a:close/>
                  <a:moveTo>
                    <a:pt x="8068" y="1"/>
                  </a:moveTo>
                  <a:cubicBezTo>
                    <a:pt x="7928" y="1"/>
                    <a:pt x="7791" y="5"/>
                    <a:pt x="7659" y="5"/>
                  </a:cubicBezTo>
                  <a:cubicBezTo>
                    <a:pt x="6664" y="25"/>
                    <a:pt x="5669" y="85"/>
                    <a:pt x="4675" y="105"/>
                  </a:cubicBezTo>
                  <a:cubicBezTo>
                    <a:pt x="3919" y="125"/>
                    <a:pt x="3143" y="164"/>
                    <a:pt x="2347" y="204"/>
                  </a:cubicBezTo>
                  <a:cubicBezTo>
                    <a:pt x="2049" y="224"/>
                    <a:pt x="1771" y="224"/>
                    <a:pt x="1472" y="224"/>
                  </a:cubicBezTo>
                  <a:cubicBezTo>
                    <a:pt x="1074" y="224"/>
                    <a:pt x="676" y="284"/>
                    <a:pt x="279" y="324"/>
                  </a:cubicBezTo>
                  <a:cubicBezTo>
                    <a:pt x="179" y="324"/>
                    <a:pt x="80" y="463"/>
                    <a:pt x="0" y="523"/>
                  </a:cubicBezTo>
                  <a:cubicBezTo>
                    <a:pt x="159" y="1259"/>
                    <a:pt x="338" y="1895"/>
                    <a:pt x="338" y="2591"/>
                  </a:cubicBezTo>
                  <a:cubicBezTo>
                    <a:pt x="338" y="2790"/>
                    <a:pt x="338" y="2989"/>
                    <a:pt x="358" y="3188"/>
                  </a:cubicBezTo>
                  <a:cubicBezTo>
                    <a:pt x="378" y="3467"/>
                    <a:pt x="438" y="3566"/>
                    <a:pt x="696" y="3566"/>
                  </a:cubicBezTo>
                  <a:cubicBezTo>
                    <a:pt x="846" y="3576"/>
                    <a:pt x="1005" y="3581"/>
                    <a:pt x="1164" y="3581"/>
                  </a:cubicBezTo>
                  <a:cubicBezTo>
                    <a:pt x="1323" y="3581"/>
                    <a:pt x="1482" y="3576"/>
                    <a:pt x="1631" y="3566"/>
                  </a:cubicBezTo>
                  <a:cubicBezTo>
                    <a:pt x="2049" y="3546"/>
                    <a:pt x="2447" y="3487"/>
                    <a:pt x="2865" y="3447"/>
                  </a:cubicBezTo>
                  <a:cubicBezTo>
                    <a:pt x="2918" y="3434"/>
                    <a:pt x="2971" y="3429"/>
                    <a:pt x="3025" y="3429"/>
                  </a:cubicBezTo>
                  <a:cubicBezTo>
                    <a:pt x="3134" y="3429"/>
                    <a:pt x="3249" y="3447"/>
                    <a:pt x="3382" y="3447"/>
                  </a:cubicBezTo>
                  <a:cubicBezTo>
                    <a:pt x="3561" y="4044"/>
                    <a:pt x="3660" y="4581"/>
                    <a:pt x="3680" y="5158"/>
                  </a:cubicBezTo>
                  <a:cubicBezTo>
                    <a:pt x="3720" y="5555"/>
                    <a:pt x="3740" y="5953"/>
                    <a:pt x="3780" y="6351"/>
                  </a:cubicBezTo>
                  <a:cubicBezTo>
                    <a:pt x="3819" y="6530"/>
                    <a:pt x="3839" y="6669"/>
                    <a:pt x="3839" y="6848"/>
                  </a:cubicBezTo>
                  <a:cubicBezTo>
                    <a:pt x="3879" y="7525"/>
                    <a:pt x="3959" y="8181"/>
                    <a:pt x="4018" y="8838"/>
                  </a:cubicBezTo>
                  <a:cubicBezTo>
                    <a:pt x="4038" y="9017"/>
                    <a:pt x="4118" y="9116"/>
                    <a:pt x="4277" y="9136"/>
                  </a:cubicBezTo>
                  <a:cubicBezTo>
                    <a:pt x="4376" y="9156"/>
                    <a:pt x="4516" y="9156"/>
                    <a:pt x="4615" y="9156"/>
                  </a:cubicBezTo>
                  <a:cubicBezTo>
                    <a:pt x="5311" y="9156"/>
                    <a:pt x="6028" y="9136"/>
                    <a:pt x="6724" y="9136"/>
                  </a:cubicBezTo>
                  <a:cubicBezTo>
                    <a:pt x="6764" y="9136"/>
                    <a:pt x="6823" y="9116"/>
                    <a:pt x="6923" y="9057"/>
                  </a:cubicBezTo>
                  <a:cubicBezTo>
                    <a:pt x="6943" y="8778"/>
                    <a:pt x="7002" y="8519"/>
                    <a:pt x="7002" y="8221"/>
                  </a:cubicBezTo>
                  <a:cubicBezTo>
                    <a:pt x="7022" y="6769"/>
                    <a:pt x="6963" y="5337"/>
                    <a:pt x="6843" y="3884"/>
                  </a:cubicBezTo>
                  <a:cubicBezTo>
                    <a:pt x="6823" y="3646"/>
                    <a:pt x="6764" y="3387"/>
                    <a:pt x="6923" y="3148"/>
                  </a:cubicBezTo>
                  <a:cubicBezTo>
                    <a:pt x="7044" y="3093"/>
                    <a:pt x="7178" y="3081"/>
                    <a:pt x="7311" y="3081"/>
                  </a:cubicBezTo>
                  <a:cubicBezTo>
                    <a:pt x="7417" y="3081"/>
                    <a:pt x="7522" y="3089"/>
                    <a:pt x="7619" y="3089"/>
                  </a:cubicBezTo>
                  <a:cubicBezTo>
                    <a:pt x="7997" y="3089"/>
                    <a:pt x="8395" y="3109"/>
                    <a:pt x="8753" y="3109"/>
                  </a:cubicBezTo>
                  <a:cubicBezTo>
                    <a:pt x="8852" y="3109"/>
                    <a:pt x="8952" y="3089"/>
                    <a:pt x="9051" y="3069"/>
                  </a:cubicBezTo>
                  <a:cubicBezTo>
                    <a:pt x="9151" y="2810"/>
                    <a:pt x="9091" y="2552"/>
                    <a:pt x="9091" y="2273"/>
                  </a:cubicBezTo>
                  <a:cubicBezTo>
                    <a:pt x="9051" y="1855"/>
                    <a:pt x="9031" y="1458"/>
                    <a:pt x="9011" y="1020"/>
                  </a:cubicBezTo>
                  <a:cubicBezTo>
                    <a:pt x="9011" y="821"/>
                    <a:pt x="9011" y="622"/>
                    <a:pt x="8992" y="423"/>
                  </a:cubicBezTo>
                  <a:cubicBezTo>
                    <a:pt x="8992" y="324"/>
                    <a:pt x="8932" y="224"/>
                    <a:pt x="8912" y="125"/>
                  </a:cubicBezTo>
                  <a:cubicBezTo>
                    <a:pt x="8633" y="19"/>
                    <a:pt x="8346" y="1"/>
                    <a:pt x="806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35"/>
          <p:cNvSpPr txBox="1"/>
          <p:nvPr/>
        </p:nvSpPr>
        <p:spPr>
          <a:xfrm>
            <a:off x="6294800" y="3580788"/>
            <a:ext cx="13962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1594575" y="3217750"/>
            <a:ext cx="1254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EE7A7D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Zoi </a:t>
            </a:r>
            <a:endParaRPr sz="1600" b="1">
              <a:solidFill>
                <a:srgbClr val="EE7A7D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4728050" y="3217725"/>
            <a:ext cx="148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CCC3E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Dimitra </a:t>
            </a:r>
            <a:endParaRPr sz="1600" b="1">
              <a:solidFill>
                <a:srgbClr val="CCC3EB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3243212" y="3217730"/>
            <a:ext cx="12546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948CD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Zisimos </a:t>
            </a:r>
            <a:endParaRPr sz="1600" b="1">
              <a:solidFill>
                <a:srgbClr val="948CD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6179762" y="3217725"/>
            <a:ext cx="14847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0A6A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Androniki</a:t>
            </a:r>
            <a:endParaRPr sz="1600" b="1">
              <a:solidFill>
                <a:srgbClr val="F0A6A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33" name="Google Shape;233;p35"/>
          <p:cNvGrpSpPr/>
          <p:nvPr/>
        </p:nvGrpSpPr>
        <p:grpSpPr>
          <a:xfrm>
            <a:off x="1453008" y="1378214"/>
            <a:ext cx="1331613" cy="1725697"/>
            <a:chOff x="6954708" y="1949002"/>
            <a:chExt cx="1331613" cy="1725697"/>
          </a:xfrm>
        </p:grpSpPr>
        <p:sp>
          <p:nvSpPr>
            <p:cNvPr id="234" name="Google Shape;234;p35"/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35"/>
          <p:cNvGrpSpPr/>
          <p:nvPr/>
        </p:nvGrpSpPr>
        <p:grpSpPr>
          <a:xfrm>
            <a:off x="6217783" y="1392752"/>
            <a:ext cx="1331613" cy="1725697"/>
            <a:chOff x="6954708" y="1949002"/>
            <a:chExt cx="1331613" cy="1725697"/>
          </a:xfrm>
        </p:grpSpPr>
        <p:sp>
          <p:nvSpPr>
            <p:cNvPr id="253" name="Google Shape;253;p35"/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5"/>
          <p:cNvGrpSpPr/>
          <p:nvPr/>
        </p:nvGrpSpPr>
        <p:grpSpPr>
          <a:xfrm>
            <a:off x="4728058" y="1392752"/>
            <a:ext cx="1331613" cy="1725697"/>
            <a:chOff x="6954708" y="1949002"/>
            <a:chExt cx="1331613" cy="1725697"/>
          </a:xfrm>
        </p:grpSpPr>
        <p:sp>
          <p:nvSpPr>
            <p:cNvPr id="272" name="Google Shape;272;p35"/>
            <p:cNvSpPr/>
            <p:nvPr/>
          </p:nvSpPr>
          <p:spPr>
            <a:xfrm>
              <a:off x="7506244" y="3003946"/>
              <a:ext cx="334566" cy="115682"/>
            </a:xfrm>
            <a:custGeom>
              <a:avLst/>
              <a:gdLst/>
              <a:ahLst/>
              <a:cxnLst/>
              <a:rect l="l" t="t" r="r" b="b"/>
              <a:pathLst>
                <a:path w="5333" h="2038" extrusionOk="0">
                  <a:moveTo>
                    <a:pt x="4139" y="0"/>
                  </a:moveTo>
                  <a:cubicBezTo>
                    <a:pt x="3820" y="358"/>
                    <a:pt x="3363" y="577"/>
                    <a:pt x="2925" y="577"/>
                  </a:cubicBezTo>
                  <a:cubicBezTo>
                    <a:pt x="2881" y="575"/>
                    <a:pt x="2839" y="574"/>
                    <a:pt x="2797" y="574"/>
                  </a:cubicBezTo>
                  <a:cubicBezTo>
                    <a:pt x="2629" y="574"/>
                    <a:pt x="2475" y="587"/>
                    <a:pt x="2323" y="587"/>
                  </a:cubicBezTo>
                  <a:cubicBezTo>
                    <a:pt x="2134" y="587"/>
                    <a:pt x="1950" y="567"/>
                    <a:pt x="1751" y="478"/>
                  </a:cubicBezTo>
                  <a:cubicBezTo>
                    <a:pt x="1553" y="378"/>
                    <a:pt x="1274" y="159"/>
                    <a:pt x="1075" y="80"/>
                  </a:cubicBezTo>
                  <a:cubicBezTo>
                    <a:pt x="1001" y="57"/>
                    <a:pt x="932" y="46"/>
                    <a:pt x="865" y="46"/>
                  </a:cubicBezTo>
                  <a:cubicBezTo>
                    <a:pt x="589" y="46"/>
                    <a:pt x="353" y="222"/>
                    <a:pt x="1" y="398"/>
                  </a:cubicBezTo>
                  <a:cubicBezTo>
                    <a:pt x="1" y="458"/>
                    <a:pt x="1" y="498"/>
                    <a:pt x="41" y="537"/>
                  </a:cubicBezTo>
                  <a:cubicBezTo>
                    <a:pt x="598" y="1075"/>
                    <a:pt x="1234" y="1592"/>
                    <a:pt x="2030" y="1870"/>
                  </a:cubicBezTo>
                  <a:cubicBezTo>
                    <a:pt x="2347" y="1984"/>
                    <a:pt x="2648" y="2038"/>
                    <a:pt x="2936" y="2038"/>
                  </a:cubicBezTo>
                  <a:cubicBezTo>
                    <a:pt x="3553" y="2038"/>
                    <a:pt x="4114" y="1793"/>
                    <a:pt x="4656" y="1373"/>
                  </a:cubicBezTo>
                  <a:cubicBezTo>
                    <a:pt x="4855" y="1194"/>
                    <a:pt x="5034" y="975"/>
                    <a:pt x="5213" y="756"/>
                  </a:cubicBezTo>
                  <a:cubicBezTo>
                    <a:pt x="5272" y="637"/>
                    <a:pt x="5332" y="478"/>
                    <a:pt x="5272" y="339"/>
                  </a:cubicBezTo>
                  <a:cubicBezTo>
                    <a:pt x="4934" y="179"/>
                    <a:pt x="4477" y="159"/>
                    <a:pt x="4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7309074" y="2572432"/>
              <a:ext cx="272144" cy="493663"/>
            </a:xfrm>
            <a:custGeom>
              <a:avLst/>
              <a:gdLst/>
              <a:ahLst/>
              <a:cxnLst/>
              <a:rect l="l" t="t" r="r" b="b"/>
              <a:pathLst>
                <a:path w="4338" h="8697" extrusionOk="0">
                  <a:moveTo>
                    <a:pt x="424" y="1"/>
                  </a:moveTo>
                  <a:cubicBezTo>
                    <a:pt x="297" y="1"/>
                    <a:pt x="188" y="15"/>
                    <a:pt x="41" y="43"/>
                  </a:cubicBezTo>
                  <a:cubicBezTo>
                    <a:pt x="1" y="441"/>
                    <a:pt x="21" y="879"/>
                    <a:pt x="41" y="1276"/>
                  </a:cubicBezTo>
                  <a:cubicBezTo>
                    <a:pt x="61" y="1694"/>
                    <a:pt x="240" y="2132"/>
                    <a:pt x="240" y="2569"/>
                  </a:cubicBezTo>
                  <a:cubicBezTo>
                    <a:pt x="240" y="3166"/>
                    <a:pt x="220" y="3763"/>
                    <a:pt x="359" y="4360"/>
                  </a:cubicBezTo>
                  <a:cubicBezTo>
                    <a:pt x="419" y="4579"/>
                    <a:pt x="419" y="4778"/>
                    <a:pt x="438" y="4996"/>
                  </a:cubicBezTo>
                  <a:cubicBezTo>
                    <a:pt x="518" y="5852"/>
                    <a:pt x="558" y="6667"/>
                    <a:pt x="618" y="7503"/>
                  </a:cubicBezTo>
                  <a:cubicBezTo>
                    <a:pt x="637" y="7901"/>
                    <a:pt x="677" y="8279"/>
                    <a:pt x="737" y="8696"/>
                  </a:cubicBezTo>
                  <a:cubicBezTo>
                    <a:pt x="1075" y="8597"/>
                    <a:pt x="1314" y="8398"/>
                    <a:pt x="1552" y="8259"/>
                  </a:cubicBezTo>
                  <a:cubicBezTo>
                    <a:pt x="1811" y="8100"/>
                    <a:pt x="2090" y="7941"/>
                    <a:pt x="2348" y="7841"/>
                  </a:cubicBezTo>
                  <a:cubicBezTo>
                    <a:pt x="2647" y="7702"/>
                    <a:pt x="2985" y="7642"/>
                    <a:pt x="3283" y="7563"/>
                  </a:cubicBezTo>
                  <a:cubicBezTo>
                    <a:pt x="3542" y="7483"/>
                    <a:pt x="3940" y="7443"/>
                    <a:pt x="4238" y="7364"/>
                  </a:cubicBezTo>
                  <a:cubicBezTo>
                    <a:pt x="4337" y="6846"/>
                    <a:pt x="4298" y="6289"/>
                    <a:pt x="4198" y="5693"/>
                  </a:cubicBezTo>
                  <a:cubicBezTo>
                    <a:pt x="3721" y="5514"/>
                    <a:pt x="3303" y="5195"/>
                    <a:pt x="2985" y="4897"/>
                  </a:cubicBezTo>
                  <a:cubicBezTo>
                    <a:pt x="1950" y="3942"/>
                    <a:pt x="1393" y="2808"/>
                    <a:pt x="1194" y="1436"/>
                  </a:cubicBezTo>
                  <a:cubicBezTo>
                    <a:pt x="1155" y="1217"/>
                    <a:pt x="1115" y="978"/>
                    <a:pt x="1095" y="739"/>
                  </a:cubicBezTo>
                  <a:lnTo>
                    <a:pt x="1015" y="63"/>
                  </a:lnTo>
                  <a:cubicBezTo>
                    <a:pt x="738" y="20"/>
                    <a:pt x="570" y="1"/>
                    <a:pt x="424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7307819" y="2275220"/>
              <a:ext cx="680236" cy="280691"/>
            </a:xfrm>
            <a:custGeom>
              <a:avLst/>
              <a:gdLst/>
              <a:ahLst/>
              <a:cxnLst/>
              <a:rect l="l" t="t" r="r" b="b"/>
              <a:pathLst>
                <a:path w="10843" h="4945" extrusionOk="0">
                  <a:moveTo>
                    <a:pt x="3410" y="0"/>
                  </a:moveTo>
                  <a:cubicBezTo>
                    <a:pt x="3180" y="0"/>
                    <a:pt x="2945" y="26"/>
                    <a:pt x="2686" y="87"/>
                  </a:cubicBezTo>
                  <a:cubicBezTo>
                    <a:pt x="2030" y="286"/>
                    <a:pt x="1473" y="624"/>
                    <a:pt x="976" y="1161"/>
                  </a:cubicBezTo>
                  <a:cubicBezTo>
                    <a:pt x="737" y="1420"/>
                    <a:pt x="578" y="1718"/>
                    <a:pt x="498" y="2076"/>
                  </a:cubicBezTo>
                  <a:cubicBezTo>
                    <a:pt x="439" y="2474"/>
                    <a:pt x="339" y="2852"/>
                    <a:pt x="260" y="3250"/>
                  </a:cubicBezTo>
                  <a:cubicBezTo>
                    <a:pt x="180" y="3668"/>
                    <a:pt x="100" y="4105"/>
                    <a:pt x="41" y="4563"/>
                  </a:cubicBezTo>
                  <a:cubicBezTo>
                    <a:pt x="1" y="4662"/>
                    <a:pt x="61" y="4782"/>
                    <a:pt x="61" y="4881"/>
                  </a:cubicBezTo>
                  <a:cubicBezTo>
                    <a:pt x="186" y="4881"/>
                    <a:pt x="304" y="4868"/>
                    <a:pt x="416" y="4868"/>
                  </a:cubicBezTo>
                  <a:cubicBezTo>
                    <a:pt x="500" y="4868"/>
                    <a:pt x="581" y="4876"/>
                    <a:pt x="657" y="4901"/>
                  </a:cubicBezTo>
                  <a:cubicBezTo>
                    <a:pt x="749" y="4932"/>
                    <a:pt x="840" y="4945"/>
                    <a:pt x="930" y="4945"/>
                  </a:cubicBezTo>
                  <a:cubicBezTo>
                    <a:pt x="1076" y="4945"/>
                    <a:pt x="1218" y="4911"/>
                    <a:pt x="1354" y="4861"/>
                  </a:cubicBezTo>
                  <a:cubicBezTo>
                    <a:pt x="1931" y="4682"/>
                    <a:pt x="2468" y="4444"/>
                    <a:pt x="2965" y="4145"/>
                  </a:cubicBezTo>
                  <a:cubicBezTo>
                    <a:pt x="3741" y="3668"/>
                    <a:pt x="4377" y="3011"/>
                    <a:pt x="4735" y="2116"/>
                  </a:cubicBezTo>
                  <a:cubicBezTo>
                    <a:pt x="4835" y="1858"/>
                    <a:pt x="5014" y="1798"/>
                    <a:pt x="5133" y="1559"/>
                  </a:cubicBezTo>
                  <a:cubicBezTo>
                    <a:pt x="5153" y="1480"/>
                    <a:pt x="5233" y="1400"/>
                    <a:pt x="5312" y="1400"/>
                  </a:cubicBezTo>
                  <a:cubicBezTo>
                    <a:pt x="5372" y="1400"/>
                    <a:pt x="5352" y="1579"/>
                    <a:pt x="5352" y="1659"/>
                  </a:cubicBezTo>
                  <a:cubicBezTo>
                    <a:pt x="5551" y="2474"/>
                    <a:pt x="6148" y="2872"/>
                    <a:pt x="6764" y="3409"/>
                  </a:cubicBezTo>
                  <a:cubicBezTo>
                    <a:pt x="7302" y="3887"/>
                    <a:pt x="7859" y="4265"/>
                    <a:pt x="8555" y="4503"/>
                  </a:cubicBezTo>
                  <a:cubicBezTo>
                    <a:pt x="9211" y="4742"/>
                    <a:pt x="9848" y="4702"/>
                    <a:pt x="10504" y="4762"/>
                  </a:cubicBezTo>
                  <a:cubicBezTo>
                    <a:pt x="10604" y="4762"/>
                    <a:pt x="10703" y="4702"/>
                    <a:pt x="10842" y="4682"/>
                  </a:cubicBezTo>
                  <a:cubicBezTo>
                    <a:pt x="10723" y="4066"/>
                    <a:pt x="10683" y="3529"/>
                    <a:pt x="10405" y="3031"/>
                  </a:cubicBezTo>
                  <a:cubicBezTo>
                    <a:pt x="10226" y="2693"/>
                    <a:pt x="10087" y="2395"/>
                    <a:pt x="9888" y="2096"/>
                  </a:cubicBezTo>
                  <a:cubicBezTo>
                    <a:pt x="9609" y="1659"/>
                    <a:pt x="9291" y="1241"/>
                    <a:pt x="8893" y="883"/>
                  </a:cubicBezTo>
                  <a:cubicBezTo>
                    <a:pt x="8276" y="359"/>
                    <a:pt x="7588" y="205"/>
                    <a:pt x="6830" y="205"/>
                  </a:cubicBezTo>
                  <a:cubicBezTo>
                    <a:pt x="6782" y="205"/>
                    <a:pt x="6734" y="205"/>
                    <a:pt x="6685" y="206"/>
                  </a:cubicBezTo>
                  <a:cubicBezTo>
                    <a:pt x="6148" y="226"/>
                    <a:pt x="6028" y="187"/>
                    <a:pt x="5631" y="485"/>
                  </a:cubicBezTo>
                  <a:cubicBezTo>
                    <a:pt x="5312" y="366"/>
                    <a:pt x="5014" y="286"/>
                    <a:pt x="4716" y="187"/>
                  </a:cubicBezTo>
                  <a:cubicBezTo>
                    <a:pt x="4357" y="87"/>
                    <a:pt x="3960" y="67"/>
                    <a:pt x="3621" y="8"/>
                  </a:cubicBezTo>
                  <a:cubicBezTo>
                    <a:pt x="3551" y="3"/>
                    <a:pt x="3481" y="0"/>
                    <a:pt x="3410" y="0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7101929" y="2249336"/>
              <a:ext cx="1169443" cy="1425363"/>
            </a:xfrm>
            <a:custGeom>
              <a:avLst/>
              <a:gdLst/>
              <a:ahLst/>
              <a:cxnLst/>
              <a:rect l="l" t="t" r="r" b="b"/>
              <a:pathLst>
                <a:path w="18641" h="25111" extrusionOk="0">
                  <a:moveTo>
                    <a:pt x="6732" y="456"/>
                  </a:moveTo>
                  <a:cubicBezTo>
                    <a:pt x="6802" y="456"/>
                    <a:pt x="6873" y="459"/>
                    <a:pt x="6943" y="464"/>
                  </a:cubicBezTo>
                  <a:cubicBezTo>
                    <a:pt x="7321" y="503"/>
                    <a:pt x="7679" y="543"/>
                    <a:pt x="8017" y="643"/>
                  </a:cubicBezTo>
                  <a:cubicBezTo>
                    <a:pt x="8316" y="722"/>
                    <a:pt x="8614" y="861"/>
                    <a:pt x="8913" y="1001"/>
                  </a:cubicBezTo>
                  <a:cubicBezTo>
                    <a:pt x="9310" y="722"/>
                    <a:pt x="9430" y="662"/>
                    <a:pt x="9967" y="662"/>
                  </a:cubicBezTo>
                  <a:cubicBezTo>
                    <a:pt x="10010" y="661"/>
                    <a:pt x="10053" y="661"/>
                    <a:pt x="10095" y="661"/>
                  </a:cubicBezTo>
                  <a:cubicBezTo>
                    <a:pt x="10842" y="661"/>
                    <a:pt x="11532" y="830"/>
                    <a:pt x="12115" y="1319"/>
                  </a:cubicBezTo>
                  <a:cubicBezTo>
                    <a:pt x="12513" y="1657"/>
                    <a:pt x="12812" y="2055"/>
                    <a:pt x="13090" y="2512"/>
                  </a:cubicBezTo>
                  <a:cubicBezTo>
                    <a:pt x="13269" y="2811"/>
                    <a:pt x="13448" y="3109"/>
                    <a:pt x="13587" y="3408"/>
                  </a:cubicBezTo>
                  <a:cubicBezTo>
                    <a:pt x="13846" y="3885"/>
                    <a:pt x="13906" y="4422"/>
                    <a:pt x="14005" y="4979"/>
                  </a:cubicBezTo>
                  <a:cubicBezTo>
                    <a:pt x="13866" y="4999"/>
                    <a:pt x="13786" y="5039"/>
                    <a:pt x="13687" y="5039"/>
                  </a:cubicBezTo>
                  <a:cubicBezTo>
                    <a:pt x="13050" y="4999"/>
                    <a:pt x="12414" y="4999"/>
                    <a:pt x="11797" y="4800"/>
                  </a:cubicBezTo>
                  <a:cubicBezTo>
                    <a:pt x="11121" y="4581"/>
                    <a:pt x="10584" y="4203"/>
                    <a:pt x="10066" y="3746"/>
                  </a:cubicBezTo>
                  <a:cubicBezTo>
                    <a:pt x="9430" y="3229"/>
                    <a:pt x="8992" y="2592"/>
                    <a:pt x="8793" y="1796"/>
                  </a:cubicBezTo>
                  <a:cubicBezTo>
                    <a:pt x="8773" y="1717"/>
                    <a:pt x="8694" y="1637"/>
                    <a:pt x="8614" y="1637"/>
                  </a:cubicBezTo>
                  <a:cubicBezTo>
                    <a:pt x="8535" y="1637"/>
                    <a:pt x="8435" y="1717"/>
                    <a:pt x="8415" y="1757"/>
                  </a:cubicBezTo>
                  <a:cubicBezTo>
                    <a:pt x="8296" y="2015"/>
                    <a:pt x="8177" y="2254"/>
                    <a:pt x="8077" y="2512"/>
                  </a:cubicBezTo>
                  <a:cubicBezTo>
                    <a:pt x="7739" y="3388"/>
                    <a:pt x="7102" y="3985"/>
                    <a:pt x="6346" y="4442"/>
                  </a:cubicBezTo>
                  <a:cubicBezTo>
                    <a:pt x="5849" y="4740"/>
                    <a:pt x="5332" y="4979"/>
                    <a:pt x="4795" y="5138"/>
                  </a:cubicBezTo>
                  <a:cubicBezTo>
                    <a:pt x="4636" y="5191"/>
                    <a:pt x="4485" y="5236"/>
                    <a:pt x="4332" y="5236"/>
                  </a:cubicBezTo>
                  <a:cubicBezTo>
                    <a:pt x="4255" y="5236"/>
                    <a:pt x="4178" y="5225"/>
                    <a:pt x="4099" y="5198"/>
                  </a:cubicBezTo>
                  <a:cubicBezTo>
                    <a:pt x="4022" y="5172"/>
                    <a:pt x="3941" y="5165"/>
                    <a:pt x="3859" y="5165"/>
                  </a:cubicBezTo>
                  <a:cubicBezTo>
                    <a:pt x="3749" y="5165"/>
                    <a:pt x="3635" y="5178"/>
                    <a:pt x="3522" y="5178"/>
                  </a:cubicBezTo>
                  <a:cubicBezTo>
                    <a:pt x="3462" y="5039"/>
                    <a:pt x="3422" y="4939"/>
                    <a:pt x="3442" y="4840"/>
                  </a:cubicBezTo>
                  <a:cubicBezTo>
                    <a:pt x="3522" y="4422"/>
                    <a:pt x="3561" y="4004"/>
                    <a:pt x="3661" y="3587"/>
                  </a:cubicBezTo>
                  <a:cubicBezTo>
                    <a:pt x="3740" y="3209"/>
                    <a:pt x="3840" y="2831"/>
                    <a:pt x="3920" y="2453"/>
                  </a:cubicBezTo>
                  <a:cubicBezTo>
                    <a:pt x="3999" y="2115"/>
                    <a:pt x="4138" y="1816"/>
                    <a:pt x="4397" y="1558"/>
                  </a:cubicBezTo>
                  <a:cubicBezTo>
                    <a:pt x="4854" y="1060"/>
                    <a:pt x="5411" y="722"/>
                    <a:pt x="6048" y="543"/>
                  </a:cubicBezTo>
                  <a:cubicBezTo>
                    <a:pt x="6276" y="482"/>
                    <a:pt x="6504" y="456"/>
                    <a:pt x="6732" y="456"/>
                  </a:cubicBezTo>
                  <a:close/>
                  <a:moveTo>
                    <a:pt x="8442" y="2551"/>
                  </a:moveTo>
                  <a:cubicBezTo>
                    <a:pt x="8616" y="2551"/>
                    <a:pt x="8637" y="2736"/>
                    <a:pt x="8694" y="2831"/>
                  </a:cubicBezTo>
                  <a:cubicBezTo>
                    <a:pt x="9092" y="3547"/>
                    <a:pt x="9589" y="4144"/>
                    <a:pt x="10285" y="4542"/>
                  </a:cubicBezTo>
                  <a:cubicBezTo>
                    <a:pt x="10862" y="4880"/>
                    <a:pt x="11419" y="5238"/>
                    <a:pt x="12076" y="5397"/>
                  </a:cubicBezTo>
                  <a:cubicBezTo>
                    <a:pt x="12374" y="5477"/>
                    <a:pt x="12414" y="5576"/>
                    <a:pt x="12414" y="5835"/>
                  </a:cubicBezTo>
                  <a:lnTo>
                    <a:pt x="12414" y="6034"/>
                  </a:lnTo>
                  <a:cubicBezTo>
                    <a:pt x="12255" y="7167"/>
                    <a:pt x="12056" y="8281"/>
                    <a:pt x="11658" y="9356"/>
                  </a:cubicBezTo>
                  <a:cubicBezTo>
                    <a:pt x="11479" y="9773"/>
                    <a:pt x="11260" y="10171"/>
                    <a:pt x="11001" y="10509"/>
                  </a:cubicBezTo>
                  <a:cubicBezTo>
                    <a:pt x="10594" y="11129"/>
                    <a:pt x="10039" y="11428"/>
                    <a:pt x="9359" y="11428"/>
                  </a:cubicBezTo>
                  <a:cubicBezTo>
                    <a:pt x="9210" y="11428"/>
                    <a:pt x="9054" y="11413"/>
                    <a:pt x="8893" y="11385"/>
                  </a:cubicBezTo>
                  <a:cubicBezTo>
                    <a:pt x="7421" y="11166"/>
                    <a:pt x="6386" y="10350"/>
                    <a:pt x="5610" y="9117"/>
                  </a:cubicBezTo>
                  <a:cubicBezTo>
                    <a:pt x="5312" y="8620"/>
                    <a:pt x="5053" y="8102"/>
                    <a:pt x="4994" y="7525"/>
                  </a:cubicBezTo>
                  <a:cubicBezTo>
                    <a:pt x="4934" y="7088"/>
                    <a:pt x="4815" y="6630"/>
                    <a:pt x="4735" y="6213"/>
                  </a:cubicBezTo>
                  <a:cubicBezTo>
                    <a:pt x="4715" y="6014"/>
                    <a:pt x="4715" y="5835"/>
                    <a:pt x="4695" y="5636"/>
                  </a:cubicBezTo>
                  <a:cubicBezTo>
                    <a:pt x="5213" y="5397"/>
                    <a:pt x="5650" y="5178"/>
                    <a:pt x="6088" y="4939"/>
                  </a:cubicBezTo>
                  <a:cubicBezTo>
                    <a:pt x="7122" y="4422"/>
                    <a:pt x="7898" y="3607"/>
                    <a:pt x="8415" y="2552"/>
                  </a:cubicBezTo>
                  <a:cubicBezTo>
                    <a:pt x="8425" y="2551"/>
                    <a:pt x="8434" y="2551"/>
                    <a:pt x="8442" y="2551"/>
                  </a:cubicBezTo>
                  <a:close/>
                  <a:moveTo>
                    <a:pt x="7938" y="11703"/>
                  </a:moveTo>
                  <a:cubicBezTo>
                    <a:pt x="8276" y="11783"/>
                    <a:pt x="8594" y="11902"/>
                    <a:pt x="8932" y="11942"/>
                  </a:cubicBezTo>
                  <a:cubicBezTo>
                    <a:pt x="8980" y="11944"/>
                    <a:pt x="9027" y="11946"/>
                    <a:pt x="9074" y="11946"/>
                  </a:cubicBezTo>
                  <a:cubicBezTo>
                    <a:pt x="9367" y="11946"/>
                    <a:pt x="9667" y="11899"/>
                    <a:pt x="10027" y="11882"/>
                  </a:cubicBezTo>
                  <a:cubicBezTo>
                    <a:pt x="10086" y="12379"/>
                    <a:pt x="10126" y="12837"/>
                    <a:pt x="10066" y="13274"/>
                  </a:cubicBezTo>
                  <a:cubicBezTo>
                    <a:pt x="9887" y="13453"/>
                    <a:pt x="9668" y="13493"/>
                    <a:pt x="9410" y="13493"/>
                  </a:cubicBezTo>
                  <a:cubicBezTo>
                    <a:pt x="9191" y="13493"/>
                    <a:pt x="8992" y="13493"/>
                    <a:pt x="8773" y="13473"/>
                  </a:cubicBezTo>
                  <a:cubicBezTo>
                    <a:pt x="7998" y="13354"/>
                    <a:pt x="7898" y="13195"/>
                    <a:pt x="7898" y="12439"/>
                  </a:cubicBezTo>
                  <a:cubicBezTo>
                    <a:pt x="7898" y="12200"/>
                    <a:pt x="7838" y="11962"/>
                    <a:pt x="7938" y="11703"/>
                  </a:cubicBezTo>
                  <a:close/>
                  <a:moveTo>
                    <a:pt x="13244" y="5544"/>
                  </a:moveTo>
                  <a:cubicBezTo>
                    <a:pt x="13482" y="5544"/>
                    <a:pt x="13710" y="5602"/>
                    <a:pt x="13965" y="5616"/>
                  </a:cubicBezTo>
                  <a:cubicBezTo>
                    <a:pt x="14065" y="5874"/>
                    <a:pt x="14105" y="6113"/>
                    <a:pt x="14144" y="6372"/>
                  </a:cubicBezTo>
                  <a:cubicBezTo>
                    <a:pt x="14164" y="7466"/>
                    <a:pt x="14105" y="8520"/>
                    <a:pt x="14005" y="9594"/>
                  </a:cubicBezTo>
                  <a:cubicBezTo>
                    <a:pt x="13945" y="10350"/>
                    <a:pt x="13965" y="11086"/>
                    <a:pt x="13965" y="11842"/>
                  </a:cubicBezTo>
                  <a:cubicBezTo>
                    <a:pt x="13965" y="12280"/>
                    <a:pt x="13945" y="12717"/>
                    <a:pt x="13906" y="13175"/>
                  </a:cubicBezTo>
                  <a:cubicBezTo>
                    <a:pt x="13906" y="13374"/>
                    <a:pt x="13906" y="13573"/>
                    <a:pt x="13747" y="13752"/>
                  </a:cubicBezTo>
                  <a:cubicBezTo>
                    <a:pt x="13667" y="13732"/>
                    <a:pt x="13587" y="13692"/>
                    <a:pt x="13548" y="13672"/>
                  </a:cubicBezTo>
                  <a:cubicBezTo>
                    <a:pt x="12971" y="13294"/>
                    <a:pt x="12314" y="13175"/>
                    <a:pt x="11658" y="13155"/>
                  </a:cubicBezTo>
                  <a:cubicBezTo>
                    <a:pt x="11300" y="13135"/>
                    <a:pt x="10981" y="13095"/>
                    <a:pt x="10603" y="13076"/>
                  </a:cubicBezTo>
                  <a:cubicBezTo>
                    <a:pt x="10564" y="12877"/>
                    <a:pt x="10504" y="12698"/>
                    <a:pt x="10484" y="12499"/>
                  </a:cubicBezTo>
                  <a:cubicBezTo>
                    <a:pt x="10464" y="12001"/>
                    <a:pt x="10504" y="11504"/>
                    <a:pt x="10981" y="11186"/>
                  </a:cubicBezTo>
                  <a:cubicBezTo>
                    <a:pt x="11280" y="10987"/>
                    <a:pt x="11419" y="10688"/>
                    <a:pt x="11598" y="10390"/>
                  </a:cubicBezTo>
                  <a:cubicBezTo>
                    <a:pt x="12274" y="9256"/>
                    <a:pt x="12513" y="7963"/>
                    <a:pt x="12712" y="6670"/>
                  </a:cubicBezTo>
                  <a:cubicBezTo>
                    <a:pt x="12772" y="6312"/>
                    <a:pt x="12851" y="5974"/>
                    <a:pt x="12891" y="5596"/>
                  </a:cubicBezTo>
                  <a:cubicBezTo>
                    <a:pt x="13014" y="5557"/>
                    <a:pt x="13130" y="5544"/>
                    <a:pt x="13244" y="5544"/>
                  </a:cubicBezTo>
                  <a:close/>
                  <a:moveTo>
                    <a:pt x="3770" y="5717"/>
                  </a:moveTo>
                  <a:cubicBezTo>
                    <a:pt x="3880" y="5717"/>
                    <a:pt x="4014" y="5742"/>
                    <a:pt x="4297" y="5795"/>
                  </a:cubicBezTo>
                  <a:lnTo>
                    <a:pt x="4357" y="6471"/>
                  </a:lnTo>
                  <a:cubicBezTo>
                    <a:pt x="4397" y="6690"/>
                    <a:pt x="4437" y="6929"/>
                    <a:pt x="4457" y="7167"/>
                  </a:cubicBezTo>
                  <a:cubicBezTo>
                    <a:pt x="4656" y="8520"/>
                    <a:pt x="5232" y="9674"/>
                    <a:pt x="6247" y="10609"/>
                  </a:cubicBezTo>
                  <a:cubicBezTo>
                    <a:pt x="6585" y="10907"/>
                    <a:pt x="6903" y="11245"/>
                    <a:pt x="7381" y="11405"/>
                  </a:cubicBezTo>
                  <a:cubicBezTo>
                    <a:pt x="7500" y="11962"/>
                    <a:pt x="7580" y="12459"/>
                    <a:pt x="7441" y="12996"/>
                  </a:cubicBezTo>
                  <a:cubicBezTo>
                    <a:pt x="7142" y="13076"/>
                    <a:pt x="6844" y="13135"/>
                    <a:pt x="6585" y="13235"/>
                  </a:cubicBezTo>
                  <a:cubicBezTo>
                    <a:pt x="6287" y="13294"/>
                    <a:pt x="5949" y="13374"/>
                    <a:pt x="5650" y="13493"/>
                  </a:cubicBezTo>
                  <a:cubicBezTo>
                    <a:pt x="5392" y="13593"/>
                    <a:pt x="5113" y="13772"/>
                    <a:pt x="4854" y="13931"/>
                  </a:cubicBezTo>
                  <a:cubicBezTo>
                    <a:pt x="4616" y="14070"/>
                    <a:pt x="4397" y="14269"/>
                    <a:pt x="4039" y="14369"/>
                  </a:cubicBezTo>
                  <a:cubicBezTo>
                    <a:pt x="3999" y="13951"/>
                    <a:pt x="3939" y="13573"/>
                    <a:pt x="3920" y="13175"/>
                  </a:cubicBezTo>
                  <a:cubicBezTo>
                    <a:pt x="3860" y="12339"/>
                    <a:pt x="3820" y="11504"/>
                    <a:pt x="3740" y="10669"/>
                  </a:cubicBezTo>
                  <a:cubicBezTo>
                    <a:pt x="3721" y="10450"/>
                    <a:pt x="3721" y="10251"/>
                    <a:pt x="3661" y="10012"/>
                  </a:cubicBezTo>
                  <a:cubicBezTo>
                    <a:pt x="3502" y="9475"/>
                    <a:pt x="3522" y="8878"/>
                    <a:pt x="3522" y="8261"/>
                  </a:cubicBezTo>
                  <a:cubicBezTo>
                    <a:pt x="3522" y="7824"/>
                    <a:pt x="3462" y="7406"/>
                    <a:pt x="3442" y="6968"/>
                  </a:cubicBezTo>
                  <a:cubicBezTo>
                    <a:pt x="3422" y="6571"/>
                    <a:pt x="3402" y="6133"/>
                    <a:pt x="3442" y="5775"/>
                  </a:cubicBezTo>
                  <a:cubicBezTo>
                    <a:pt x="3592" y="5737"/>
                    <a:pt x="3672" y="5717"/>
                    <a:pt x="3770" y="5717"/>
                  </a:cubicBezTo>
                  <a:close/>
                  <a:moveTo>
                    <a:pt x="10603" y="13453"/>
                  </a:moveTo>
                  <a:cubicBezTo>
                    <a:pt x="10782" y="13523"/>
                    <a:pt x="10976" y="13523"/>
                    <a:pt x="11165" y="13523"/>
                  </a:cubicBezTo>
                  <a:cubicBezTo>
                    <a:pt x="11354" y="13523"/>
                    <a:pt x="11538" y="13523"/>
                    <a:pt x="11698" y="13593"/>
                  </a:cubicBezTo>
                  <a:cubicBezTo>
                    <a:pt x="11797" y="13772"/>
                    <a:pt x="11757" y="13911"/>
                    <a:pt x="11658" y="14050"/>
                  </a:cubicBezTo>
                  <a:cubicBezTo>
                    <a:pt x="11479" y="14269"/>
                    <a:pt x="11300" y="14488"/>
                    <a:pt x="11101" y="14667"/>
                  </a:cubicBezTo>
                  <a:cubicBezTo>
                    <a:pt x="10559" y="15087"/>
                    <a:pt x="9998" y="15332"/>
                    <a:pt x="9381" y="15332"/>
                  </a:cubicBezTo>
                  <a:cubicBezTo>
                    <a:pt x="9093" y="15332"/>
                    <a:pt x="8792" y="15278"/>
                    <a:pt x="8475" y="15164"/>
                  </a:cubicBezTo>
                  <a:cubicBezTo>
                    <a:pt x="7679" y="14886"/>
                    <a:pt x="7043" y="14369"/>
                    <a:pt x="6486" y="13812"/>
                  </a:cubicBezTo>
                  <a:cubicBezTo>
                    <a:pt x="6446" y="13792"/>
                    <a:pt x="6446" y="13752"/>
                    <a:pt x="6446" y="13692"/>
                  </a:cubicBezTo>
                  <a:cubicBezTo>
                    <a:pt x="6725" y="13553"/>
                    <a:pt x="6955" y="13478"/>
                    <a:pt x="7188" y="13478"/>
                  </a:cubicBezTo>
                  <a:cubicBezTo>
                    <a:pt x="7321" y="13478"/>
                    <a:pt x="7455" y="13502"/>
                    <a:pt x="7600" y="13553"/>
                  </a:cubicBezTo>
                  <a:cubicBezTo>
                    <a:pt x="7779" y="13593"/>
                    <a:pt x="7978" y="13672"/>
                    <a:pt x="8177" y="13752"/>
                  </a:cubicBezTo>
                  <a:cubicBezTo>
                    <a:pt x="8574" y="13931"/>
                    <a:pt x="8992" y="13931"/>
                    <a:pt x="9430" y="13951"/>
                  </a:cubicBezTo>
                  <a:cubicBezTo>
                    <a:pt x="9887" y="13951"/>
                    <a:pt x="10285" y="13792"/>
                    <a:pt x="10603" y="13453"/>
                  </a:cubicBezTo>
                  <a:close/>
                  <a:moveTo>
                    <a:pt x="12467" y="13764"/>
                  </a:moveTo>
                  <a:cubicBezTo>
                    <a:pt x="12953" y="13764"/>
                    <a:pt x="13352" y="14011"/>
                    <a:pt x="13766" y="14209"/>
                  </a:cubicBezTo>
                  <a:cubicBezTo>
                    <a:pt x="14403" y="14548"/>
                    <a:pt x="14960" y="14985"/>
                    <a:pt x="15378" y="15562"/>
                  </a:cubicBezTo>
                  <a:cubicBezTo>
                    <a:pt x="15736" y="16020"/>
                    <a:pt x="16074" y="16477"/>
                    <a:pt x="16392" y="16955"/>
                  </a:cubicBezTo>
                  <a:cubicBezTo>
                    <a:pt x="16551" y="17173"/>
                    <a:pt x="16691" y="17432"/>
                    <a:pt x="16830" y="17671"/>
                  </a:cubicBezTo>
                  <a:cubicBezTo>
                    <a:pt x="17268" y="18685"/>
                    <a:pt x="17745" y="19720"/>
                    <a:pt x="17984" y="20814"/>
                  </a:cubicBezTo>
                  <a:cubicBezTo>
                    <a:pt x="18163" y="21888"/>
                    <a:pt x="18262" y="22982"/>
                    <a:pt x="18123" y="24076"/>
                  </a:cubicBezTo>
                  <a:cubicBezTo>
                    <a:pt x="18123" y="24116"/>
                    <a:pt x="18083" y="24196"/>
                    <a:pt x="18063" y="24275"/>
                  </a:cubicBezTo>
                  <a:cubicBezTo>
                    <a:pt x="18043" y="24295"/>
                    <a:pt x="18023" y="24335"/>
                    <a:pt x="17984" y="24394"/>
                  </a:cubicBezTo>
                  <a:cubicBezTo>
                    <a:pt x="17944" y="24394"/>
                    <a:pt x="17864" y="24414"/>
                    <a:pt x="17825" y="24414"/>
                  </a:cubicBezTo>
                  <a:lnTo>
                    <a:pt x="15139" y="24414"/>
                  </a:lnTo>
                  <a:cubicBezTo>
                    <a:pt x="15079" y="23857"/>
                    <a:pt x="14980" y="23320"/>
                    <a:pt x="14960" y="22783"/>
                  </a:cubicBezTo>
                  <a:cubicBezTo>
                    <a:pt x="14940" y="22226"/>
                    <a:pt x="14960" y="21669"/>
                    <a:pt x="14980" y="21132"/>
                  </a:cubicBezTo>
                  <a:cubicBezTo>
                    <a:pt x="14920" y="21105"/>
                    <a:pt x="14865" y="21093"/>
                    <a:pt x="14817" y="21093"/>
                  </a:cubicBezTo>
                  <a:cubicBezTo>
                    <a:pt x="14688" y="21093"/>
                    <a:pt x="14607" y="21181"/>
                    <a:pt x="14622" y="21311"/>
                  </a:cubicBezTo>
                  <a:cubicBezTo>
                    <a:pt x="14662" y="22007"/>
                    <a:pt x="14502" y="22684"/>
                    <a:pt x="14681" y="23380"/>
                  </a:cubicBezTo>
                  <a:cubicBezTo>
                    <a:pt x="14761" y="23678"/>
                    <a:pt x="14681" y="24017"/>
                    <a:pt x="14681" y="24375"/>
                  </a:cubicBezTo>
                  <a:cubicBezTo>
                    <a:pt x="14483" y="24494"/>
                    <a:pt x="14264" y="24514"/>
                    <a:pt x="14045" y="24514"/>
                  </a:cubicBezTo>
                  <a:cubicBezTo>
                    <a:pt x="12911" y="24534"/>
                    <a:pt x="11797" y="24593"/>
                    <a:pt x="10683" y="24613"/>
                  </a:cubicBezTo>
                  <a:cubicBezTo>
                    <a:pt x="10305" y="24613"/>
                    <a:pt x="9947" y="24534"/>
                    <a:pt x="9609" y="24434"/>
                  </a:cubicBezTo>
                  <a:cubicBezTo>
                    <a:pt x="9569" y="24096"/>
                    <a:pt x="9529" y="23798"/>
                    <a:pt x="9828" y="23539"/>
                  </a:cubicBezTo>
                  <a:cubicBezTo>
                    <a:pt x="10126" y="23300"/>
                    <a:pt x="10106" y="22942"/>
                    <a:pt x="9828" y="22704"/>
                  </a:cubicBezTo>
                  <a:cubicBezTo>
                    <a:pt x="9629" y="22525"/>
                    <a:pt x="9569" y="22326"/>
                    <a:pt x="9569" y="22087"/>
                  </a:cubicBezTo>
                  <a:cubicBezTo>
                    <a:pt x="9569" y="21749"/>
                    <a:pt x="9529" y="21430"/>
                    <a:pt x="9529" y="21112"/>
                  </a:cubicBezTo>
                  <a:cubicBezTo>
                    <a:pt x="9569" y="21092"/>
                    <a:pt x="9569" y="21033"/>
                    <a:pt x="9609" y="21013"/>
                  </a:cubicBezTo>
                  <a:cubicBezTo>
                    <a:pt x="9808" y="20873"/>
                    <a:pt x="9967" y="20754"/>
                    <a:pt x="9987" y="20515"/>
                  </a:cubicBezTo>
                  <a:cubicBezTo>
                    <a:pt x="9987" y="20257"/>
                    <a:pt x="9887" y="20058"/>
                    <a:pt x="9668" y="19919"/>
                  </a:cubicBezTo>
                  <a:cubicBezTo>
                    <a:pt x="9430" y="19779"/>
                    <a:pt x="9390" y="19620"/>
                    <a:pt x="9410" y="19362"/>
                  </a:cubicBezTo>
                  <a:cubicBezTo>
                    <a:pt x="9410" y="19043"/>
                    <a:pt x="9390" y="18725"/>
                    <a:pt x="9390" y="18427"/>
                  </a:cubicBezTo>
                  <a:cubicBezTo>
                    <a:pt x="10186" y="17870"/>
                    <a:pt x="10027" y="17452"/>
                    <a:pt x="9430" y="17154"/>
                  </a:cubicBezTo>
                  <a:cubicBezTo>
                    <a:pt x="9430" y="16696"/>
                    <a:pt x="9430" y="16278"/>
                    <a:pt x="9470" y="15861"/>
                  </a:cubicBezTo>
                  <a:cubicBezTo>
                    <a:pt x="10027" y="15642"/>
                    <a:pt x="10683" y="15602"/>
                    <a:pt x="11180" y="15164"/>
                  </a:cubicBezTo>
                  <a:cubicBezTo>
                    <a:pt x="11618" y="14766"/>
                    <a:pt x="12076" y="14369"/>
                    <a:pt x="12314" y="13772"/>
                  </a:cubicBezTo>
                  <a:cubicBezTo>
                    <a:pt x="12366" y="13766"/>
                    <a:pt x="12417" y="13764"/>
                    <a:pt x="12467" y="13764"/>
                  </a:cubicBezTo>
                  <a:close/>
                  <a:moveTo>
                    <a:pt x="5789" y="13851"/>
                  </a:moveTo>
                  <a:cubicBezTo>
                    <a:pt x="6207" y="14209"/>
                    <a:pt x="6605" y="14567"/>
                    <a:pt x="7003" y="14866"/>
                  </a:cubicBezTo>
                  <a:cubicBezTo>
                    <a:pt x="7222" y="15045"/>
                    <a:pt x="7500" y="15204"/>
                    <a:pt x="7779" y="15343"/>
                  </a:cubicBezTo>
                  <a:cubicBezTo>
                    <a:pt x="8177" y="15502"/>
                    <a:pt x="8594" y="15662"/>
                    <a:pt x="9072" y="15841"/>
                  </a:cubicBezTo>
                  <a:cubicBezTo>
                    <a:pt x="9131" y="16199"/>
                    <a:pt x="9111" y="16597"/>
                    <a:pt x="9072" y="16994"/>
                  </a:cubicBezTo>
                  <a:cubicBezTo>
                    <a:pt x="9032" y="17134"/>
                    <a:pt x="8972" y="17273"/>
                    <a:pt x="8873" y="17392"/>
                  </a:cubicBezTo>
                  <a:cubicBezTo>
                    <a:pt x="8674" y="17591"/>
                    <a:pt x="8674" y="17830"/>
                    <a:pt x="8813" y="18049"/>
                  </a:cubicBezTo>
                  <a:cubicBezTo>
                    <a:pt x="9131" y="18466"/>
                    <a:pt x="9111" y="18964"/>
                    <a:pt x="9111" y="19461"/>
                  </a:cubicBezTo>
                  <a:cubicBezTo>
                    <a:pt x="9111" y="19620"/>
                    <a:pt x="9012" y="19680"/>
                    <a:pt x="8932" y="19779"/>
                  </a:cubicBezTo>
                  <a:cubicBezTo>
                    <a:pt x="8694" y="20118"/>
                    <a:pt x="8634" y="20356"/>
                    <a:pt x="8913" y="20655"/>
                  </a:cubicBezTo>
                  <a:cubicBezTo>
                    <a:pt x="9171" y="20933"/>
                    <a:pt x="9231" y="21232"/>
                    <a:pt x="9231" y="21610"/>
                  </a:cubicBezTo>
                  <a:cubicBezTo>
                    <a:pt x="9231" y="21729"/>
                    <a:pt x="9271" y="21848"/>
                    <a:pt x="9291" y="21968"/>
                  </a:cubicBezTo>
                  <a:cubicBezTo>
                    <a:pt x="9330" y="22246"/>
                    <a:pt x="9330" y="22525"/>
                    <a:pt x="9092" y="22743"/>
                  </a:cubicBezTo>
                  <a:cubicBezTo>
                    <a:pt x="8932" y="22903"/>
                    <a:pt x="8932" y="23101"/>
                    <a:pt x="9092" y="23261"/>
                  </a:cubicBezTo>
                  <a:cubicBezTo>
                    <a:pt x="9310" y="23599"/>
                    <a:pt x="9291" y="23997"/>
                    <a:pt x="9211" y="24434"/>
                  </a:cubicBezTo>
                  <a:cubicBezTo>
                    <a:pt x="9072" y="24434"/>
                    <a:pt x="8932" y="24474"/>
                    <a:pt x="8813" y="24474"/>
                  </a:cubicBezTo>
                  <a:cubicBezTo>
                    <a:pt x="8206" y="24450"/>
                    <a:pt x="7596" y="24433"/>
                    <a:pt x="6985" y="24433"/>
                  </a:cubicBezTo>
                  <a:cubicBezTo>
                    <a:pt x="6054" y="24433"/>
                    <a:pt x="5123" y="24473"/>
                    <a:pt x="4198" y="24593"/>
                  </a:cubicBezTo>
                  <a:cubicBezTo>
                    <a:pt x="4181" y="24595"/>
                    <a:pt x="4165" y="24596"/>
                    <a:pt x="4149" y="24596"/>
                  </a:cubicBezTo>
                  <a:cubicBezTo>
                    <a:pt x="3983" y="24596"/>
                    <a:pt x="3896" y="24500"/>
                    <a:pt x="3860" y="24355"/>
                  </a:cubicBezTo>
                  <a:lnTo>
                    <a:pt x="3800" y="22127"/>
                  </a:lnTo>
                  <a:cubicBezTo>
                    <a:pt x="3800" y="21928"/>
                    <a:pt x="3800" y="21729"/>
                    <a:pt x="3959" y="21530"/>
                  </a:cubicBezTo>
                  <a:cubicBezTo>
                    <a:pt x="4118" y="21351"/>
                    <a:pt x="4019" y="21232"/>
                    <a:pt x="3701" y="21112"/>
                  </a:cubicBezTo>
                  <a:cubicBezTo>
                    <a:pt x="3502" y="21251"/>
                    <a:pt x="3522" y="21510"/>
                    <a:pt x="3522" y="21709"/>
                  </a:cubicBezTo>
                  <a:cubicBezTo>
                    <a:pt x="3502" y="22246"/>
                    <a:pt x="3502" y="22823"/>
                    <a:pt x="3502" y="23360"/>
                  </a:cubicBezTo>
                  <a:cubicBezTo>
                    <a:pt x="3502" y="23758"/>
                    <a:pt x="3502" y="24196"/>
                    <a:pt x="3462" y="24633"/>
                  </a:cubicBezTo>
                  <a:cubicBezTo>
                    <a:pt x="3363" y="24653"/>
                    <a:pt x="3263" y="24713"/>
                    <a:pt x="3144" y="24713"/>
                  </a:cubicBezTo>
                  <a:cubicBezTo>
                    <a:pt x="2925" y="24713"/>
                    <a:pt x="2726" y="24713"/>
                    <a:pt x="2507" y="24693"/>
                  </a:cubicBezTo>
                  <a:cubicBezTo>
                    <a:pt x="2089" y="24648"/>
                    <a:pt x="1660" y="24592"/>
                    <a:pt x="1245" y="24592"/>
                  </a:cubicBezTo>
                  <a:cubicBezTo>
                    <a:pt x="1107" y="24592"/>
                    <a:pt x="970" y="24598"/>
                    <a:pt x="836" y="24613"/>
                  </a:cubicBezTo>
                  <a:cubicBezTo>
                    <a:pt x="776" y="24613"/>
                    <a:pt x="717" y="24593"/>
                    <a:pt x="637" y="24554"/>
                  </a:cubicBezTo>
                  <a:cubicBezTo>
                    <a:pt x="617" y="24454"/>
                    <a:pt x="538" y="24355"/>
                    <a:pt x="538" y="24255"/>
                  </a:cubicBezTo>
                  <a:cubicBezTo>
                    <a:pt x="379" y="23002"/>
                    <a:pt x="418" y="21749"/>
                    <a:pt x="538" y="20476"/>
                  </a:cubicBezTo>
                  <a:cubicBezTo>
                    <a:pt x="677" y="18964"/>
                    <a:pt x="1353" y="17691"/>
                    <a:pt x="2308" y="16557"/>
                  </a:cubicBezTo>
                  <a:cubicBezTo>
                    <a:pt x="2626" y="16159"/>
                    <a:pt x="2965" y="15781"/>
                    <a:pt x="3363" y="15443"/>
                  </a:cubicBezTo>
                  <a:cubicBezTo>
                    <a:pt x="4019" y="14866"/>
                    <a:pt x="4735" y="14349"/>
                    <a:pt x="5511" y="13951"/>
                  </a:cubicBezTo>
                  <a:cubicBezTo>
                    <a:pt x="5590" y="13911"/>
                    <a:pt x="5650" y="13891"/>
                    <a:pt x="5789" y="13851"/>
                  </a:cubicBezTo>
                  <a:close/>
                  <a:moveTo>
                    <a:pt x="6916" y="0"/>
                  </a:moveTo>
                  <a:cubicBezTo>
                    <a:pt x="5659" y="0"/>
                    <a:pt x="4404" y="733"/>
                    <a:pt x="3820" y="1717"/>
                  </a:cubicBezTo>
                  <a:cubicBezTo>
                    <a:pt x="3681" y="1916"/>
                    <a:pt x="3581" y="2135"/>
                    <a:pt x="3561" y="2353"/>
                  </a:cubicBezTo>
                  <a:cubicBezTo>
                    <a:pt x="3462" y="2910"/>
                    <a:pt x="3343" y="3447"/>
                    <a:pt x="3243" y="4004"/>
                  </a:cubicBezTo>
                  <a:cubicBezTo>
                    <a:pt x="3104" y="4800"/>
                    <a:pt x="3024" y="5616"/>
                    <a:pt x="3104" y="6431"/>
                  </a:cubicBezTo>
                  <a:cubicBezTo>
                    <a:pt x="3164" y="7287"/>
                    <a:pt x="3223" y="8102"/>
                    <a:pt x="3203" y="8938"/>
                  </a:cubicBezTo>
                  <a:cubicBezTo>
                    <a:pt x="3203" y="9077"/>
                    <a:pt x="3223" y="9196"/>
                    <a:pt x="3223" y="9316"/>
                  </a:cubicBezTo>
                  <a:cubicBezTo>
                    <a:pt x="3303" y="10131"/>
                    <a:pt x="3402" y="10927"/>
                    <a:pt x="3462" y="11763"/>
                  </a:cubicBezTo>
                  <a:cubicBezTo>
                    <a:pt x="3522" y="12419"/>
                    <a:pt x="3522" y="13115"/>
                    <a:pt x="3601" y="13812"/>
                  </a:cubicBezTo>
                  <a:cubicBezTo>
                    <a:pt x="3641" y="14369"/>
                    <a:pt x="3542" y="14786"/>
                    <a:pt x="3104" y="15184"/>
                  </a:cubicBezTo>
                  <a:cubicBezTo>
                    <a:pt x="2129" y="16040"/>
                    <a:pt x="1373" y="17054"/>
                    <a:pt x="816" y="18188"/>
                  </a:cubicBezTo>
                  <a:cubicBezTo>
                    <a:pt x="538" y="18765"/>
                    <a:pt x="279" y="19342"/>
                    <a:pt x="239" y="19958"/>
                  </a:cubicBezTo>
                  <a:cubicBezTo>
                    <a:pt x="160" y="20635"/>
                    <a:pt x="80" y="21331"/>
                    <a:pt x="60" y="22027"/>
                  </a:cubicBezTo>
                  <a:cubicBezTo>
                    <a:pt x="1" y="23002"/>
                    <a:pt x="160" y="23937"/>
                    <a:pt x="279" y="24912"/>
                  </a:cubicBezTo>
                  <a:cubicBezTo>
                    <a:pt x="279" y="24991"/>
                    <a:pt x="379" y="25031"/>
                    <a:pt x="438" y="25111"/>
                  </a:cubicBezTo>
                  <a:cubicBezTo>
                    <a:pt x="776" y="24832"/>
                    <a:pt x="1174" y="24832"/>
                    <a:pt x="1552" y="24832"/>
                  </a:cubicBezTo>
                  <a:cubicBezTo>
                    <a:pt x="1771" y="24832"/>
                    <a:pt x="2030" y="24892"/>
                    <a:pt x="2249" y="24912"/>
                  </a:cubicBezTo>
                  <a:cubicBezTo>
                    <a:pt x="2447" y="24932"/>
                    <a:pt x="2626" y="24932"/>
                    <a:pt x="2825" y="24932"/>
                  </a:cubicBezTo>
                  <a:cubicBezTo>
                    <a:pt x="3363" y="24932"/>
                    <a:pt x="3939" y="24832"/>
                    <a:pt x="4477" y="24792"/>
                  </a:cubicBezTo>
                  <a:cubicBezTo>
                    <a:pt x="5312" y="24711"/>
                    <a:pt x="6141" y="24671"/>
                    <a:pt x="6967" y="24671"/>
                  </a:cubicBezTo>
                  <a:cubicBezTo>
                    <a:pt x="7557" y="24671"/>
                    <a:pt x="8145" y="24691"/>
                    <a:pt x="8734" y="24733"/>
                  </a:cubicBezTo>
                  <a:cubicBezTo>
                    <a:pt x="8767" y="24733"/>
                    <a:pt x="8806" y="24730"/>
                    <a:pt x="8847" y="24730"/>
                  </a:cubicBezTo>
                  <a:cubicBezTo>
                    <a:pt x="8928" y="24730"/>
                    <a:pt x="9012" y="24739"/>
                    <a:pt x="9052" y="24792"/>
                  </a:cubicBezTo>
                  <a:cubicBezTo>
                    <a:pt x="9188" y="24883"/>
                    <a:pt x="9325" y="24903"/>
                    <a:pt x="9465" y="24903"/>
                  </a:cubicBezTo>
                  <a:cubicBezTo>
                    <a:pt x="9570" y="24903"/>
                    <a:pt x="9677" y="24892"/>
                    <a:pt x="9788" y="24892"/>
                  </a:cubicBezTo>
                  <a:cubicBezTo>
                    <a:pt x="9962" y="24900"/>
                    <a:pt x="10136" y="24903"/>
                    <a:pt x="10311" y="24903"/>
                  </a:cubicBezTo>
                  <a:cubicBezTo>
                    <a:pt x="11478" y="24903"/>
                    <a:pt x="12667" y="24753"/>
                    <a:pt x="13826" y="24753"/>
                  </a:cubicBezTo>
                  <a:cubicBezTo>
                    <a:pt x="14274" y="24753"/>
                    <a:pt x="14721" y="24738"/>
                    <a:pt x="15169" y="24738"/>
                  </a:cubicBezTo>
                  <a:cubicBezTo>
                    <a:pt x="15616" y="24738"/>
                    <a:pt x="16064" y="24753"/>
                    <a:pt x="16512" y="24812"/>
                  </a:cubicBezTo>
                  <a:cubicBezTo>
                    <a:pt x="16581" y="24822"/>
                    <a:pt x="16646" y="24827"/>
                    <a:pt x="16711" y="24827"/>
                  </a:cubicBezTo>
                  <a:cubicBezTo>
                    <a:pt x="16775" y="24827"/>
                    <a:pt x="16840" y="24822"/>
                    <a:pt x="16909" y="24812"/>
                  </a:cubicBezTo>
                  <a:cubicBezTo>
                    <a:pt x="17161" y="24801"/>
                    <a:pt x="17405" y="24776"/>
                    <a:pt x="17647" y="24776"/>
                  </a:cubicBezTo>
                  <a:cubicBezTo>
                    <a:pt x="17827" y="24776"/>
                    <a:pt x="18005" y="24790"/>
                    <a:pt x="18183" y="24832"/>
                  </a:cubicBezTo>
                  <a:cubicBezTo>
                    <a:pt x="18214" y="24841"/>
                    <a:pt x="18244" y="24845"/>
                    <a:pt x="18273" y="24845"/>
                  </a:cubicBezTo>
                  <a:cubicBezTo>
                    <a:pt x="18444" y="24845"/>
                    <a:pt x="18561" y="24701"/>
                    <a:pt x="18561" y="24514"/>
                  </a:cubicBezTo>
                  <a:cubicBezTo>
                    <a:pt x="18561" y="24315"/>
                    <a:pt x="18541" y="24116"/>
                    <a:pt x="18561" y="23917"/>
                  </a:cubicBezTo>
                  <a:cubicBezTo>
                    <a:pt x="18640" y="22883"/>
                    <a:pt x="18461" y="21828"/>
                    <a:pt x="18342" y="20794"/>
                  </a:cubicBezTo>
                  <a:cubicBezTo>
                    <a:pt x="18322" y="20615"/>
                    <a:pt x="18262" y="20456"/>
                    <a:pt x="18222" y="20297"/>
                  </a:cubicBezTo>
                  <a:cubicBezTo>
                    <a:pt x="17844" y="19242"/>
                    <a:pt x="17447" y="18208"/>
                    <a:pt x="16949" y="17213"/>
                  </a:cubicBezTo>
                  <a:cubicBezTo>
                    <a:pt x="16770" y="16855"/>
                    <a:pt x="16571" y="16517"/>
                    <a:pt x="16352" y="16219"/>
                  </a:cubicBezTo>
                  <a:cubicBezTo>
                    <a:pt x="15736" y="15423"/>
                    <a:pt x="15159" y="14587"/>
                    <a:pt x="14264" y="14030"/>
                  </a:cubicBezTo>
                  <a:lnTo>
                    <a:pt x="14264" y="13434"/>
                  </a:lnTo>
                  <a:cubicBezTo>
                    <a:pt x="14284" y="12399"/>
                    <a:pt x="14284" y="11405"/>
                    <a:pt x="14323" y="10390"/>
                  </a:cubicBezTo>
                  <a:lnTo>
                    <a:pt x="14403" y="8600"/>
                  </a:lnTo>
                  <a:cubicBezTo>
                    <a:pt x="14423" y="7983"/>
                    <a:pt x="14483" y="7366"/>
                    <a:pt x="14483" y="6730"/>
                  </a:cubicBezTo>
                  <a:cubicBezTo>
                    <a:pt x="14483" y="6232"/>
                    <a:pt x="14463" y="5735"/>
                    <a:pt x="14403" y="5258"/>
                  </a:cubicBezTo>
                  <a:cubicBezTo>
                    <a:pt x="14363" y="4820"/>
                    <a:pt x="14323" y="4382"/>
                    <a:pt x="14204" y="3925"/>
                  </a:cubicBezTo>
                  <a:cubicBezTo>
                    <a:pt x="13886" y="2731"/>
                    <a:pt x="13229" y="1737"/>
                    <a:pt x="12334" y="881"/>
                  </a:cubicBezTo>
                  <a:cubicBezTo>
                    <a:pt x="11976" y="543"/>
                    <a:pt x="11519" y="344"/>
                    <a:pt x="11021" y="245"/>
                  </a:cubicBezTo>
                  <a:cubicBezTo>
                    <a:pt x="10716" y="196"/>
                    <a:pt x="10407" y="165"/>
                    <a:pt x="10100" y="165"/>
                  </a:cubicBezTo>
                  <a:cubicBezTo>
                    <a:pt x="9648" y="165"/>
                    <a:pt x="9200" y="234"/>
                    <a:pt x="8773" y="424"/>
                  </a:cubicBezTo>
                  <a:cubicBezTo>
                    <a:pt x="8574" y="344"/>
                    <a:pt x="8395" y="245"/>
                    <a:pt x="8216" y="185"/>
                  </a:cubicBezTo>
                  <a:cubicBezTo>
                    <a:pt x="8037" y="145"/>
                    <a:pt x="7838" y="145"/>
                    <a:pt x="7639" y="86"/>
                  </a:cubicBezTo>
                  <a:cubicBezTo>
                    <a:pt x="7402" y="28"/>
                    <a:pt x="7159" y="0"/>
                    <a:pt x="691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7125642" y="3035563"/>
              <a:ext cx="561666" cy="616554"/>
            </a:xfrm>
            <a:custGeom>
              <a:avLst/>
              <a:gdLst/>
              <a:ahLst/>
              <a:cxnLst/>
              <a:rect l="l" t="t" r="r" b="b"/>
              <a:pathLst>
                <a:path w="8953" h="10862" extrusionOk="0">
                  <a:moveTo>
                    <a:pt x="5411" y="0"/>
                  </a:moveTo>
                  <a:cubicBezTo>
                    <a:pt x="5272" y="40"/>
                    <a:pt x="5212" y="60"/>
                    <a:pt x="5133" y="100"/>
                  </a:cubicBezTo>
                  <a:cubicBezTo>
                    <a:pt x="4357" y="498"/>
                    <a:pt x="3641" y="1015"/>
                    <a:pt x="2985" y="1592"/>
                  </a:cubicBezTo>
                  <a:cubicBezTo>
                    <a:pt x="2587" y="1930"/>
                    <a:pt x="2248" y="2308"/>
                    <a:pt x="1930" y="2706"/>
                  </a:cubicBezTo>
                  <a:cubicBezTo>
                    <a:pt x="975" y="3840"/>
                    <a:pt x="299" y="5113"/>
                    <a:pt x="160" y="6625"/>
                  </a:cubicBezTo>
                  <a:cubicBezTo>
                    <a:pt x="40" y="7898"/>
                    <a:pt x="1" y="9151"/>
                    <a:pt x="160" y="10404"/>
                  </a:cubicBezTo>
                  <a:cubicBezTo>
                    <a:pt x="160" y="10504"/>
                    <a:pt x="239" y="10603"/>
                    <a:pt x="259" y="10703"/>
                  </a:cubicBezTo>
                  <a:cubicBezTo>
                    <a:pt x="339" y="10742"/>
                    <a:pt x="398" y="10762"/>
                    <a:pt x="458" y="10762"/>
                  </a:cubicBezTo>
                  <a:cubicBezTo>
                    <a:pt x="592" y="10747"/>
                    <a:pt x="729" y="10741"/>
                    <a:pt x="867" y="10741"/>
                  </a:cubicBezTo>
                  <a:cubicBezTo>
                    <a:pt x="1282" y="10741"/>
                    <a:pt x="1711" y="10797"/>
                    <a:pt x="2129" y="10842"/>
                  </a:cubicBezTo>
                  <a:cubicBezTo>
                    <a:pt x="2348" y="10862"/>
                    <a:pt x="2547" y="10862"/>
                    <a:pt x="2766" y="10862"/>
                  </a:cubicBezTo>
                  <a:cubicBezTo>
                    <a:pt x="2885" y="10862"/>
                    <a:pt x="2985" y="10802"/>
                    <a:pt x="3084" y="10782"/>
                  </a:cubicBezTo>
                  <a:cubicBezTo>
                    <a:pt x="3124" y="10345"/>
                    <a:pt x="3124" y="9907"/>
                    <a:pt x="3124" y="9509"/>
                  </a:cubicBezTo>
                  <a:cubicBezTo>
                    <a:pt x="3124" y="8972"/>
                    <a:pt x="3124" y="8395"/>
                    <a:pt x="3144" y="7858"/>
                  </a:cubicBezTo>
                  <a:cubicBezTo>
                    <a:pt x="3144" y="7659"/>
                    <a:pt x="3124" y="7400"/>
                    <a:pt x="3323" y="7261"/>
                  </a:cubicBezTo>
                  <a:cubicBezTo>
                    <a:pt x="3641" y="7381"/>
                    <a:pt x="3740" y="7500"/>
                    <a:pt x="3581" y="7679"/>
                  </a:cubicBezTo>
                  <a:cubicBezTo>
                    <a:pt x="3422" y="7878"/>
                    <a:pt x="3422" y="8077"/>
                    <a:pt x="3422" y="8276"/>
                  </a:cubicBezTo>
                  <a:lnTo>
                    <a:pt x="3482" y="10504"/>
                  </a:lnTo>
                  <a:cubicBezTo>
                    <a:pt x="3518" y="10649"/>
                    <a:pt x="3605" y="10745"/>
                    <a:pt x="3771" y="10745"/>
                  </a:cubicBezTo>
                  <a:cubicBezTo>
                    <a:pt x="3787" y="10745"/>
                    <a:pt x="3803" y="10744"/>
                    <a:pt x="3820" y="10742"/>
                  </a:cubicBezTo>
                  <a:cubicBezTo>
                    <a:pt x="4745" y="10622"/>
                    <a:pt x="5676" y="10582"/>
                    <a:pt x="6607" y="10582"/>
                  </a:cubicBezTo>
                  <a:cubicBezTo>
                    <a:pt x="7218" y="10582"/>
                    <a:pt x="7828" y="10599"/>
                    <a:pt x="8435" y="10623"/>
                  </a:cubicBezTo>
                  <a:cubicBezTo>
                    <a:pt x="8554" y="10623"/>
                    <a:pt x="8694" y="10583"/>
                    <a:pt x="8833" y="10583"/>
                  </a:cubicBezTo>
                  <a:cubicBezTo>
                    <a:pt x="8913" y="10146"/>
                    <a:pt x="8932" y="9748"/>
                    <a:pt x="8714" y="9410"/>
                  </a:cubicBezTo>
                  <a:cubicBezTo>
                    <a:pt x="8554" y="9250"/>
                    <a:pt x="8554" y="9052"/>
                    <a:pt x="8714" y="8892"/>
                  </a:cubicBezTo>
                  <a:cubicBezTo>
                    <a:pt x="8952" y="8674"/>
                    <a:pt x="8952" y="8395"/>
                    <a:pt x="8913" y="8117"/>
                  </a:cubicBezTo>
                  <a:cubicBezTo>
                    <a:pt x="8893" y="7997"/>
                    <a:pt x="8853" y="7878"/>
                    <a:pt x="8853" y="7759"/>
                  </a:cubicBezTo>
                  <a:cubicBezTo>
                    <a:pt x="8853" y="7381"/>
                    <a:pt x="8793" y="7082"/>
                    <a:pt x="8535" y="6804"/>
                  </a:cubicBezTo>
                  <a:cubicBezTo>
                    <a:pt x="8256" y="6505"/>
                    <a:pt x="8316" y="6267"/>
                    <a:pt x="8554" y="5928"/>
                  </a:cubicBezTo>
                  <a:cubicBezTo>
                    <a:pt x="8634" y="5829"/>
                    <a:pt x="8733" y="5769"/>
                    <a:pt x="8733" y="5610"/>
                  </a:cubicBezTo>
                  <a:cubicBezTo>
                    <a:pt x="8733" y="5113"/>
                    <a:pt x="8753" y="4615"/>
                    <a:pt x="8435" y="4198"/>
                  </a:cubicBezTo>
                  <a:cubicBezTo>
                    <a:pt x="8296" y="3979"/>
                    <a:pt x="8296" y="3740"/>
                    <a:pt x="8495" y="3541"/>
                  </a:cubicBezTo>
                  <a:cubicBezTo>
                    <a:pt x="8594" y="3422"/>
                    <a:pt x="8654" y="3283"/>
                    <a:pt x="8694" y="3143"/>
                  </a:cubicBezTo>
                  <a:cubicBezTo>
                    <a:pt x="8733" y="2746"/>
                    <a:pt x="8753" y="2348"/>
                    <a:pt x="8694" y="1990"/>
                  </a:cubicBezTo>
                  <a:cubicBezTo>
                    <a:pt x="8216" y="1811"/>
                    <a:pt x="7799" y="1651"/>
                    <a:pt x="7401" y="1492"/>
                  </a:cubicBezTo>
                  <a:cubicBezTo>
                    <a:pt x="7122" y="1353"/>
                    <a:pt x="6844" y="1194"/>
                    <a:pt x="6625" y="1015"/>
                  </a:cubicBezTo>
                  <a:cubicBezTo>
                    <a:pt x="6227" y="716"/>
                    <a:pt x="5829" y="358"/>
                    <a:pt x="5411" y="0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7690931" y="3030568"/>
              <a:ext cx="556710" cy="615930"/>
            </a:xfrm>
            <a:custGeom>
              <a:avLst/>
              <a:gdLst/>
              <a:ahLst/>
              <a:cxnLst/>
              <a:rect l="l" t="t" r="r" b="b"/>
              <a:pathLst>
                <a:path w="8874" h="10851" extrusionOk="0">
                  <a:moveTo>
                    <a:pt x="3078" y="1"/>
                  </a:moveTo>
                  <a:cubicBezTo>
                    <a:pt x="3028" y="1"/>
                    <a:pt x="2977" y="3"/>
                    <a:pt x="2925" y="9"/>
                  </a:cubicBezTo>
                  <a:cubicBezTo>
                    <a:pt x="2687" y="606"/>
                    <a:pt x="2229" y="1003"/>
                    <a:pt x="1791" y="1401"/>
                  </a:cubicBezTo>
                  <a:cubicBezTo>
                    <a:pt x="1294" y="1839"/>
                    <a:pt x="638" y="1879"/>
                    <a:pt x="81" y="2098"/>
                  </a:cubicBezTo>
                  <a:cubicBezTo>
                    <a:pt x="41" y="2515"/>
                    <a:pt x="41" y="2933"/>
                    <a:pt x="41" y="3391"/>
                  </a:cubicBezTo>
                  <a:cubicBezTo>
                    <a:pt x="638" y="3689"/>
                    <a:pt x="797" y="4107"/>
                    <a:pt x="1" y="4664"/>
                  </a:cubicBezTo>
                  <a:cubicBezTo>
                    <a:pt x="1" y="4962"/>
                    <a:pt x="21" y="5280"/>
                    <a:pt x="21" y="5599"/>
                  </a:cubicBezTo>
                  <a:cubicBezTo>
                    <a:pt x="1" y="5857"/>
                    <a:pt x="41" y="6016"/>
                    <a:pt x="279" y="6156"/>
                  </a:cubicBezTo>
                  <a:cubicBezTo>
                    <a:pt x="498" y="6295"/>
                    <a:pt x="598" y="6494"/>
                    <a:pt x="598" y="6752"/>
                  </a:cubicBezTo>
                  <a:cubicBezTo>
                    <a:pt x="578" y="6991"/>
                    <a:pt x="419" y="7110"/>
                    <a:pt x="220" y="7250"/>
                  </a:cubicBezTo>
                  <a:cubicBezTo>
                    <a:pt x="180" y="7270"/>
                    <a:pt x="180" y="7329"/>
                    <a:pt x="140" y="7349"/>
                  </a:cubicBezTo>
                  <a:cubicBezTo>
                    <a:pt x="140" y="7667"/>
                    <a:pt x="180" y="7986"/>
                    <a:pt x="180" y="8324"/>
                  </a:cubicBezTo>
                  <a:cubicBezTo>
                    <a:pt x="180" y="8563"/>
                    <a:pt x="240" y="8762"/>
                    <a:pt x="439" y="8941"/>
                  </a:cubicBezTo>
                  <a:cubicBezTo>
                    <a:pt x="717" y="9179"/>
                    <a:pt x="737" y="9537"/>
                    <a:pt x="439" y="9776"/>
                  </a:cubicBezTo>
                  <a:cubicBezTo>
                    <a:pt x="140" y="10035"/>
                    <a:pt x="180" y="10333"/>
                    <a:pt x="220" y="10671"/>
                  </a:cubicBezTo>
                  <a:cubicBezTo>
                    <a:pt x="558" y="10771"/>
                    <a:pt x="916" y="10850"/>
                    <a:pt x="1294" y="10850"/>
                  </a:cubicBezTo>
                  <a:cubicBezTo>
                    <a:pt x="2408" y="10830"/>
                    <a:pt x="3522" y="10771"/>
                    <a:pt x="4656" y="10751"/>
                  </a:cubicBezTo>
                  <a:cubicBezTo>
                    <a:pt x="4875" y="10751"/>
                    <a:pt x="5094" y="10731"/>
                    <a:pt x="5292" y="10612"/>
                  </a:cubicBezTo>
                  <a:cubicBezTo>
                    <a:pt x="5292" y="10254"/>
                    <a:pt x="5372" y="9915"/>
                    <a:pt x="5292" y="9617"/>
                  </a:cubicBezTo>
                  <a:cubicBezTo>
                    <a:pt x="5113" y="8921"/>
                    <a:pt x="5273" y="8244"/>
                    <a:pt x="5233" y="7548"/>
                  </a:cubicBezTo>
                  <a:cubicBezTo>
                    <a:pt x="5218" y="7418"/>
                    <a:pt x="5299" y="7330"/>
                    <a:pt x="5428" y="7330"/>
                  </a:cubicBezTo>
                  <a:cubicBezTo>
                    <a:pt x="5476" y="7330"/>
                    <a:pt x="5531" y="7342"/>
                    <a:pt x="5591" y="7369"/>
                  </a:cubicBezTo>
                  <a:cubicBezTo>
                    <a:pt x="5571" y="7906"/>
                    <a:pt x="5551" y="8463"/>
                    <a:pt x="5571" y="9020"/>
                  </a:cubicBezTo>
                  <a:cubicBezTo>
                    <a:pt x="5591" y="9557"/>
                    <a:pt x="5690" y="10094"/>
                    <a:pt x="5750" y="10651"/>
                  </a:cubicBezTo>
                  <a:lnTo>
                    <a:pt x="8436" y="10651"/>
                  </a:lnTo>
                  <a:cubicBezTo>
                    <a:pt x="8475" y="10651"/>
                    <a:pt x="8555" y="10631"/>
                    <a:pt x="8595" y="10631"/>
                  </a:cubicBezTo>
                  <a:cubicBezTo>
                    <a:pt x="8634" y="10572"/>
                    <a:pt x="8654" y="10532"/>
                    <a:pt x="8674" y="10512"/>
                  </a:cubicBezTo>
                  <a:cubicBezTo>
                    <a:pt x="8694" y="10433"/>
                    <a:pt x="8734" y="10353"/>
                    <a:pt x="8734" y="10313"/>
                  </a:cubicBezTo>
                  <a:cubicBezTo>
                    <a:pt x="8873" y="9219"/>
                    <a:pt x="8774" y="8125"/>
                    <a:pt x="8595" y="7051"/>
                  </a:cubicBezTo>
                  <a:cubicBezTo>
                    <a:pt x="8356" y="5957"/>
                    <a:pt x="7879" y="4922"/>
                    <a:pt x="7441" y="3908"/>
                  </a:cubicBezTo>
                  <a:cubicBezTo>
                    <a:pt x="7302" y="3669"/>
                    <a:pt x="7162" y="3410"/>
                    <a:pt x="7003" y="3192"/>
                  </a:cubicBezTo>
                  <a:cubicBezTo>
                    <a:pt x="6685" y="2714"/>
                    <a:pt x="6347" y="2257"/>
                    <a:pt x="5989" y="1799"/>
                  </a:cubicBezTo>
                  <a:cubicBezTo>
                    <a:pt x="5571" y="1222"/>
                    <a:pt x="5014" y="785"/>
                    <a:pt x="4377" y="446"/>
                  </a:cubicBezTo>
                  <a:cubicBezTo>
                    <a:pt x="3963" y="248"/>
                    <a:pt x="3564" y="1"/>
                    <a:pt x="3078" y="1"/>
                  </a:cubicBezTo>
                  <a:close/>
                </a:path>
              </a:pathLst>
            </a:custGeom>
            <a:solidFill>
              <a:srgbClr val="EE7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758369" y="2563974"/>
              <a:ext cx="232182" cy="465963"/>
            </a:xfrm>
            <a:custGeom>
              <a:avLst/>
              <a:gdLst/>
              <a:ahLst/>
              <a:cxnLst/>
              <a:rect l="l" t="t" r="r" b="b"/>
              <a:pathLst>
                <a:path w="3701" h="8209" extrusionOk="0">
                  <a:moveTo>
                    <a:pt x="2780" y="1"/>
                  </a:moveTo>
                  <a:cubicBezTo>
                    <a:pt x="2666" y="1"/>
                    <a:pt x="2550" y="14"/>
                    <a:pt x="2427" y="53"/>
                  </a:cubicBezTo>
                  <a:cubicBezTo>
                    <a:pt x="2387" y="431"/>
                    <a:pt x="2308" y="769"/>
                    <a:pt x="2248" y="1127"/>
                  </a:cubicBezTo>
                  <a:cubicBezTo>
                    <a:pt x="2049" y="2420"/>
                    <a:pt x="1810" y="3713"/>
                    <a:pt x="1134" y="4847"/>
                  </a:cubicBezTo>
                  <a:cubicBezTo>
                    <a:pt x="955" y="5145"/>
                    <a:pt x="816" y="5444"/>
                    <a:pt x="517" y="5643"/>
                  </a:cubicBezTo>
                  <a:cubicBezTo>
                    <a:pt x="40" y="5961"/>
                    <a:pt x="0" y="6458"/>
                    <a:pt x="20" y="6956"/>
                  </a:cubicBezTo>
                  <a:cubicBezTo>
                    <a:pt x="40" y="7155"/>
                    <a:pt x="100" y="7334"/>
                    <a:pt x="139" y="7533"/>
                  </a:cubicBezTo>
                  <a:cubicBezTo>
                    <a:pt x="517" y="7552"/>
                    <a:pt x="836" y="7592"/>
                    <a:pt x="1194" y="7612"/>
                  </a:cubicBezTo>
                  <a:cubicBezTo>
                    <a:pt x="1850" y="7632"/>
                    <a:pt x="2507" y="7751"/>
                    <a:pt x="3084" y="8129"/>
                  </a:cubicBezTo>
                  <a:cubicBezTo>
                    <a:pt x="3123" y="8149"/>
                    <a:pt x="3203" y="8189"/>
                    <a:pt x="3283" y="8209"/>
                  </a:cubicBezTo>
                  <a:cubicBezTo>
                    <a:pt x="3442" y="8030"/>
                    <a:pt x="3442" y="7831"/>
                    <a:pt x="3442" y="7632"/>
                  </a:cubicBezTo>
                  <a:cubicBezTo>
                    <a:pt x="3481" y="7174"/>
                    <a:pt x="3501" y="6737"/>
                    <a:pt x="3501" y="6299"/>
                  </a:cubicBezTo>
                  <a:cubicBezTo>
                    <a:pt x="3501" y="5543"/>
                    <a:pt x="3481" y="4807"/>
                    <a:pt x="3541" y="4051"/>
                  </a:cubicBezTo>
                  <a:cubicBezTo>
                    <a:pt x="3641" y="2977"/>
                    <a:pt x="3700" y="1923"/>
                    <a:pt x="3680" y="829"/>
                  </a:cubicBezTo>
                  <a:cubicBezTo>
                    <a:pt x="3641" y="570"/>
                    <a:pt x="3601" y="331"/>
                    <a:pt x="3501" y="73"/>
                  </a:cubicBezTo>
                  <a:cubicBezTo>
                    <a:pt x="3246" y="59"/>
                    <a:pt x="3018" y="1"/>
                    <a:pt x="2780" y="1"/>
                  </a:cubicBezTo>
                  <a:close/>
                </a:path>
              </a:pathLst>
            </a:custGeom>
            <a:solidFill>
              <a:srgbClr val="CCC3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7562453" y="2773828"/>
              <a:ext cx="210915" cy="64255"/>
            </a:xfrm>
            <a:custGeom>
              <a:avLst/>
              <a:gdLst/>
              <a:ahLst/>
              <a:cxnLst/>
              <a:rect l="l" t="t" r="r" b="b"/>
              <a:pathLst>
                <a:path w="3362" h="1132" extrusionOk="0">
                  <a:moveTo>
                    <a:pt x="3168" y="0"/>
                  </a:moveTo>
                  <a:cubicBezTo>
                    <a:pt x="3123" y="0"/>
                    <a:pt x="3075" y="14"/>
                    <a:pt x="3024" y="36"/>
                  </a:cubicBezTo>
                  <a:cubicBezTo>
                    <a:pt x="2964" y="76"/>
                    <a:pt x="2884" y="135"/>
                    <a:pt x="2845" y="215"/>
                  </a:cubicBezTo>
                  <a:cubicBezTo>
                    <a:pt x="2562" y="498"/>
                    <a:pt x="2229" y="644"/>
                    <a:pt x="1857" y="644"/>
                  </a:cubicBezTo>
                  <a:cubicBezTo>
                    <a:pt x="1758" y="644"/>
                    <a:pt x="1656" y="634"/>
                    <a:pt x="1552" y="613"/>
                  </a:cubicBezTo>
                  <a:cubicBezTo>
                    <a:pt x="1273" y="553"/>
                    <a:pt x="1034" y="454"/>
                    <a:pt x="756" y="354"/>
                  </a:cubicBezTo>
                  <a:cubicBezTo>
                    <a:pt x="657" y="334"/>
                    <a:pt x="557" y="255"/>
                    <a:pt x="458" y="235"/>
                  </a:cubicBezTo>
                  <a:cubicBezTo>
                    <a:pt x="438" y="232"/>
                    <a:pt x="417" y="230"/>
                    <a:pt x="395" y="230"/>
                  </a:cubicBezTo>
                  <a:cubicBezTo>
                    <a:pt x="287" y="230"/>
                    <a:pt x="166" y="271"/>
                    <a:pt x="100" y="354"/>
                  </a:cubicBezTo>
                  <a:cubicBezTo>
                    <a:pt x="60" y="434"/>
                    <a:pt x="40" y="533"/>
                    <a:pt x="0" y="653"/>
                  </a:cubicBezTo>
                  <a:cubicBezTo>
                    <a:pt x="577" y="864"/>
                    <a:pt x="1116" y="1131"/>
                    <a:pt x="1708" y="1131"/>
                  </a:cubicBezTo>
                  <a:cubicBezTo>
                    <a:pt x="1729" y="1131"/>
                    <a:pt x="1750" y="1131"/>
                    <a:pt x="1770" y="1130"/>
                  </a:cubicBezTo>
                  <a:cubicBezTo>
                    <a:pt x="2467" y="1110"/>
                    <a:pt x="3064" y="832"/>
                    <a:pt x="3362" y="155"/>
                  </a:cubicBezTo>
                  <a:cubicBezTo>
                    <a:pt x="3311" y="42"/>
                    <a:pt x="3245" y="0"/>
                    <a:pt x="316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7637294" y="2644862"/>
              <a:ext cx="36261" cy="101662"/>
            </a:xfrm>
            <a:custGeom>
              <a:avLst/>
              <a:gdLst/>
              <a:ahLst/>
              <a:cxnLst/>
              <a:rect l="l" t="t" r="r" b="b"/>
              <a:pathLst>
                <a:path w="578" h="1791" extrusionOk="0">
                  <a:moveTo>
                    <a:pt x="200" y="0"/>
                  </a:moveTo>
                  <a:cubicBezTo>
                    <a:pt x="160" y="0"/>
                    <a:pt x="100" y="40"/>
                    <a:pt x="60" y="100"/>
                  </a:cubicBezTo>
                  <a:cubicBezTo>
                    <a:pt x="40" y="120"/>
                    <a:pt x="1" y="160"/>
                    <a:pt x="1" y="219"/>
                  </a:cubicBezTo>
                  <a:cubicBezTo>
                    <a:pt x="40" y="697"/>
                    <a:pt x="40" y="1194"/>
                    <a:pt x="60" y="1652"/>
                  </a:cubicBezTo>
                  <a:cubicBezTo>
                    <a:pt x="60" y="1711"/>
                    <a:pt x="140" y="1731"/>
                    <a:pt x="180" y="1791"/>
                  </a:cubicBezTo>
                  <a:cubicBezTo>
                    <a:pt x="259" y="1731"/>
                    <a:pt x="379" y="1711"/>
                    <a:pt x="498" y="1652"/>
                  </a:cubicBezTo>
                  <a:cubicBezTo>
                    <a:pt x="577" y="1214"/>
                    <a:pt x="558" y="756"/>
                    <a:pt x="498" y="319"/>
                  </a:cubicBezTo>
                  <a:cubicBezTo>
                    <a:pt x="478" y="219"/>
                    <a:pt x="438" y="120"/>
                    <a:pt x="379" y="40"/>
                  </a:cubicBezTo>
                  <a:cubicBezTo>
                    <a:pt x="359" y="20"/>
                    <a:pt x="259" y="0"/>
                    <a:pt x="20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7708433" y="2526283"/>
              <a:ext cx="93663" cy="41153"/>
            </a:xfrm>
            <a:custGeom>
              <a:avLst/>
              <a:gdLst/>
              <a:ahLst/>
              <a:cxnLst/>
              <a:rect l="l" t="t" r="r" b="b"/>
              <a:pathLst>
                <a:path w="1493" h="725" extrusionOk="0">
                  <a:moveTo>
                    <a:pt x="319" y="1"/>
                  </a:moveTo>
                  <a:cubicBezTo>
                    <a:pt x="219" y="41"/>
                    <a:pt x="120" y="60"/>
                    <a:pt x="60" y="140"/>
                  </a:cubicBezTo>
                  <a:cubicBezTo>
                    <a:pt x="0" y="259"/>
                    <a:pt x="60" y="418"/>
                    <a:pt x="199" y="458"/>
                  </a:cubicBezTo>
                  <a:cubicBezTo>
                    <a:pt x="458" y="558"/>
                    <a:pt x="737" y="637"/>
                    <a:pt x="1035" y="717"/>
                  </a:cubicBezTo>
                  <a:cubicBezTo>
                    <a:pt x="1055" y="722"/>
                    <a:pt x="1077" y="724"/>
                    <a:pt x="1101" y="724"/>
                  </a:cubicBezTo>
                  <a:cubicBezTo>
                    <a:pt x="1173" y="724"/>
                    <a:pt x="1259" y="702"/>
                    <a:pt x="1333" y="657"/>
                  </a:cubicBezTo>
                  <a:cubicBezTo>
                    <a:pt x="1413" y="637"/>
                    <a:pt x="1492" y="558"/>
                    <a:pt x="1492" y="498"/>
                  </a:cubicBezTo>
                  <a:cubicBezTo>
                    <a:pt x="1492" y="438"/>
                    <a:pt x="1433" y="319"/>
                    <a:pt x="1393" y="299"/>
                  </a:cubicBezTo>
                  <a:cubicBezTo>
                    <a:pt x="1035" y="200"/>
                    <a:pt x="717" y="100"/>
                    <a:pt x="498" y="21"/>
                  </a:cubicBezTo>
                  <a:cubicBezTo>
                    <a:pt x="339" y="2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7516532" y="2595080"/>
              <a:ext cx="67189" cy="53243"/>
            </a:xfrm>
            <a:custGeom>
              <a:avLst/>
              <a:gdLst/>
              <a:ahLst/>
              <a:cxnLst/>
              <a:rect l="l" t="t" r="r" b="b"/>
              <a:pathLst>
                <a:path w="1071" h="938" extrusionOk="0">
                  <a:moveTo>
                    <a:pt x="471" y="1"/>
                  </a:moveTo>
                  <a:cubicBezTo>
                    <a:pt x="160" y="1"/>
                    <a:pt x="0" y="214"/>
                    <a:pt x="95" y="499"/>
                  </a:cubicBezTo>
                  <a:cubicBezTo>
                    <a:pt x="135" y="619"/>
                    <a:pt x="215" y="738"/>
                    <a:pt x="294" y="818"/>
                  </a:cubicBezTo>
                  <a:cubicBezTo>
                    <a:pt x="334" y="897"/>
                    <a:pt x="454" y="937"/>
                    <a:pt x="553" y="937"/>
                  </a:cubicBezTo>
                  <a:cubicBezTo>
                    <a:pt x="772" y="937"/>
                    <a:pt x="991" y="738"/>
                    <a:pt x="1030" y="579"/>
                  </a:cubicBezTo>
                  <a:cubicBezTo>
                    <a:pt x="1070" y="420"/>
                    <a:pt x="931" y="201"/>
                    <a:pt x="772" y="102"/>
                  </a:cubicBezTo>
                  <a:cubicBezTo>
                    <a:pt x="692" y="42"/>
                    <a:pt x="573" y="22"/>
                    <a:pt x="513" y="2"/>
                  </a:cubicBezTo>
                  <a:cubicBezTo>
                    <a:pt x="499" y="1"/>
                    <a:pt x="485" y="1"/>
                    <a:pt x="47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7717153" y="2592356"/>
              <a:ext cx="74968" cy="52335"/>
            </a:xfrm>
            <a:custGeom>
              <a:avLst/>
              <a:gdLst/>
              <a:ahLst/>
              <a:cxnLst/>
              <a:rect l="l" t="t" r="r" b="b"/>
              <a:pathLst>
                <a:path w="1195" h="922" extrusionOk="0">
                  <a:moveTo>
                    <a:pt x="506" y="0"/>
                  </a:moveTo>
                  <a:cubicBezTo>
                    <a:pt x="463" y="0"/>
                    <a:pt x="418" y="10"/>
                    <a:pt x="379" y="30"/>
                  </a:cubicBezTo>
                  <a:cubicBezTo>
                    <a:pt x="120" y="90"/>
                    <a:pt x="1" y="468"/>
                    <a:pt x="120" y="727"/>
                  </a:cubicBezTo>
                  <a:cubicBezTo>
                    <a:pt x="183" y="852"/>
                    <a:pt x="316" y="922"/>
                    <a:pt x="461" y="922"/>
                  </a:cubicBezTo>
                  <a:cubicBezTo>
                    <a:pt x="546" y="922"/>
                    <a:pt x="636" y="897"/>
                    <a:pt x="717" y="846"/>
                  </a:cubicBezTo>
                  <a:cubicBezTo>
                    <a:pt x="876" y="746"/>
                    <a:pt x="995" y="587"/>
                    <a:pt x="1194" y="428"/>
                  </a:cubicBezTo>
                  <a:cubicBezTo>
                    <a:pt x="1015" y="269"/>
                    <a:pt x="916" y="189"/>
                    <a:pt x="856" y="130"/>
                  </a:cubicBezTo>
                  <a:cubicBezTo>
                    <a:pt x="777" y="70"/>
                    <a:pt x="697" y="50"/>
                    <a:pt x="617" y="30"/>
                  </a:cubicBezTo>
                  <a:cubicBezTo>
                    <a:pt x="588" y="10"/>
                    <a:pt x="548" y="0"/>
                    <a:pt x="506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7485040" y="2526567"/>
              <a:ext cx="107402" cy="41891"/>
            </a:xfrm>
            <a:custGeom>
              <a:avLst/>
              <a:gdLst/>
              <a:ahLst/>
              <a:cxnLst/>
              <a:rect l="l" t="t" r="r" b="b"/>
              <a:pathLst>
                <a:path w="1712" h="738" extrusionOk="0">
                  <a:moveTo>
                    <a:pt x="1460" y="1"/>
                  </a:moveTo>
                  <a:cubicBezTo>
                    <a:pt x="1428" y="1"/>
                    <a:pt x="1393" y="6"/>
                    <a:pt x="1373" y="16"/>
                  </a:cubicBezTo>
                  <a:cubicBezTo>
                    <a:pt x="975" y="135"/>
                    <a:pt x="538" y="234"/>
                    <a:pt x="140" y="374"/>
                  </a:cubicBezTo>
                  <a:cubicBezTo>
                    <a:pt x="100" y="413"/>
                    <a:pt x="80" y="513"/>
                    <a:pt x="1" y="612"/>
                  </a:cubicBezTo>
                  <a:cubicBezTo>
                    <a:pt x="155" y="712"/>
                    <a:pt x="285" y="738"/>
                    <a:pt x="397" y="738"/>
                  </a:cubicBezTo>
                  <a:cubicBezTo>
                    <a:pt x="487" y="738"/>
                    <a:pt x="566" y="721"/>
                    <a:pt x="637" y="712"/>
                  </a:cubicBezTo>
                  <a:cubicBezTo>
                    <a:pt x="916" y="632"/>
                    <a:pt x="1174" y="533"/>
                    <a:pt x="1433" y="453"/>
                  </a:cubicBezTo>
                  <a:cubicBezTo>
                    <a:pt x="1513" y="433"/>
                    <a:pt x="1572" y="413"/>
                    <a:pt x="1612" y="354"/>
                  </a:cubicBezTo>
                  <a:cubicBezTo>
                    <a:pt x="1672" y="314"/>
                    <a:pt x="1711" y="234"/>
                    <a:pt x="1692" y="195"/>
                  </a:cubicBezTo>
                  <a:cubicBezTo>
                    <a:pt x="1672" y="115"/>
                    <a:pt x="1612" y="55"/>
                    <a:pt x="1532" y="16"/>
                  </a:cubicBezTo>
                  <a:cubicBezTo>
                    <a:pt x="1522" y="6"/>
                    <a:pt x="1493" y="1"/>
                    <a:pt x="146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7352799" y="2355767"/>
              <a:ext cx="203450" cy="163533"/>
            </a:xfrm>
            <a:custGeom>
              <a:avLst/>
              <a:gdLst/>
              <a:ahLst/>
              <a:cxnLst/>
              <a:rect l="l" t="t" r="r" b="b"/>
              <a:pathLst>
                <a:path w="3243" h="2881" extrusionOk="0">
                  <a:moveTo>
                    <a:pt x="3044" y="1"/>
                  </a:moveTo>
                  <a:cubicBezTo>
                    <a:pt x="2904" y="200"/>
                    <a:pt x="2785" y="439"/>
                    <a:pt x="2626" y="637"/>
                  </a:cubicBezTo>
                  <a:cubicBezTo>
                    <a:pt x="2308" y="1095"/>
                    <a:pt x="1950" y="1572"/>
                    <a:pt x="1432" y="1851"/>
                  </a:cubicBezTo>
                  <a:cubicBezTo>
                    <a:pt x="1114" y="2030"/>
                    <a:pt x="796" y="2149"/>
                    <a:pt x="458" y="2328"/>
                  </a:cubicBezTo>
                  <a:cubicBezTo>
                    <a:pt x="318" y="2428"/>
                    <a:pt x="159" y="2547"/>
                    <a:pt x="20" y="2667"/>
                  </a:cubicBezTo>
                  <a:cubicBezTo>
                    <a:pt x="0" y="2706"/>
                    <a:pt x="0" y="2766"/>
                    <a:pt x="20" y="2806"/>
                  </a:cubicBezTo>
                  <a:cubicBezTo>
                    <a:pt x="40" y="2846"/>
                    <a:pt x="100" y="2865"/>
                    <a:pt x="119" y="2865"/>
                  </a:cubicBezTo>
                  <a:cubicBezTo>
                    <a:pt x="139" y="2875"/>
                    <a:pt x="164" y="2880"/>
                    <a:pt x="187" y="2880"/>
                  </a:cubicBezTo>
                  <a:cubicBezTo>
                    <a:pt x="209" y="2880"/>
                    <a:pt x="229" y="2875"/>
                    <a:pt x="239" y="2865"/>
                  </a:cubicBezTo>
                  <a:cubicBezTo>
                    <a:pt x="836" y="2527"/>
                    <a:pt x="1452" y="2209"/>
                    <a:pt x="2049" y="1811"/>
                  </a:cubicBezTo>
                  <a:cubicBezTo>
                    <a:pt x="2606" y="1433"/>
                    <a:pt x="2944" y="876"/>
                    <a:pt x="3203" y="279"/>
                  </a:cubicBezTo>
                  <a:cubicBezTo>
                    <a:pt x="3243" y="240"/>
                    <a:pt x="3203" y="140"/>
                    <a:pt x="3183" y="41"/>
                  </a:cubicBezTo>
                  <a:cubicBezTo>
                    <a:pt x="3123" y="41"/>
                    <a:pt x="3103" y="1"/>
                    <a:pt x="304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7720917" y="2370468"/>
              <a:ext cx="168506" cy="138273"/>
            </a:xfrm>
            <a:custGeom>
              <a:avLst/>
              <a:gdLst/>
              <a:ahLst/>
              <a:cxnLst/>
              <a:rect l="l" t="t" r="r" b="b"/>
              <a:pathLst>
                <a:path w="2686" h="2436" extrusionOk="0">
                  <a:moveTo>
                    <a:pt x="219" y="1"/>
                  </a:moveTo>
                  <a:cubicBezTo>
                    <a:pt x="120" y="20"/>
                    <a:pt x="40" y="60"/>
                    <a:pt x="20" y="180"/>
                  </a:cubicBezTo>
                  <a:cubicBezTo>
                    <a:pt x="0" y="518"/>
                    <a:pt x="60" y="856"/>
                    <a:pt x="259" y="1095"/>
                  </a:cubicBezTo>
                  <a:cubicBezTo>
                    <a:pt x="756" y="1751"/>
                    <a:pt x="1453" y="2149"/>
                    <a:pt x="2209" y="2408"/>
                  </a:cubicBezTo>
                  <a:lnTo>
                    <a:pt x="2288" y="2408"/>
                  </a:lnTo>
                  <a:cubicBezTo>
                    <a:pt x="2335" y="2423"/>
                    <a:pt x="2384" y="2436"/>
                    <a:pt x="2432" y="2436"/>
                  </a:cubicBezTo>
                  <a:cubicBezTo>
                    <a:pt x="2507" y="2436"/>
                    <a:pt x="2578" y="2405"/>
                    <a:pt x="2626" y="2308"/>
                  </a:cubicBezTo>
                  <a:cubicBezTo>
                    <a:pt x="2686" y="2248"/>
                    <a:pt x="2606" y="2109"/>
                    <a:pt x="2388" y="2010"/>
                  </a:cubicBezTo>
                  <a:cubicBezTo>
                    <a:pt x="2328" y="1990"/>
                    <a:pt x="2248" y="1990"/>
                    <a:pt x="2209" y="1970"/>
                  </a:cubicBezTo>
                  <a:cubicBezTo>
                    <a:pt x="1114" y="1492"/>
                    <a:pt x="657" y="1075"/>
                    <a:pt x="21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7757114" y="2337205"/>
              <a:ext cx="126097" cy="103762"/>
            </a:xfrm>
            <a:custGeom>
              <a:avLst/>
              <a:gdLst/>
              <a:ahLst/>
              <a:cxnLst/>
              <a:rect l="l" t="t" r="r" b="b"/>
              <a:pathLst>
                <a:path w="2010" h="1828" extrusionOk="0">
                  <a:moveTo>
                    <a:pt x="115" y="1"/>
                  </a:moveTo>
                  <a:cubicBezTo>
                    <a:pt x="100" y="1"/>
                    <a:pt x="87" y="3"/>
                    <a:pt x="80" y="10"/>
                  </a:cubicBezTo>
                  <a:cubicBezTo>
                    <a:pt x="60" y="49"/>
                    <a:pt x="0" y="89"/>
                    <a:pt x="0" y="109"/>
                  </a:cubicBezTo>
                  <a:cubicBezTo>
                    <a:pt x="40" y="268"/>
                    <a:pt x="40" y="407"/>
                    <a:pt x="120" y="547"/>
                  </a:cubicBezTo>
                  <a:cubicBezTo>
                    <a:pt x="279" y="845"/>
                    <a:pt x="518" y="1104"/>
                    <a:pt x="716" y="1382"/>
                  </a:cubicBezTo>
                  <a:cubicBezTo>
                    <a:pt x="938" y="1692"/>
                    <a:pt x="1214" y="1827"/>
                    <a:pt x="1586" y="1827"/>
                  </a:cubicBezTo>
                  <a:cubicBezTo>
                    <a:pt x="1715" y="1827"/>
                    <a:pt x="1856" y="1811"/>
                    <a:pt x="2009" y="1780"/>
                  </a:cubicBezTo>
                  <a:cubicBezTo>
                    <a:pt x="1811" y="1661"/>
                    <a:pt x="1731" y="1581"/>
                    <a:pt x="1651" y="1502"/>
                  </a:cubicBezTo>
                  <a:cubicBezTo>
                    <a:pt x="1075" y="1243"/>
                    <a:pt x="657" y="845"/>
                    <a:pt x="398" y="268"/>
                  </a:cubicBezTo>
                  <a:cubicBezTo>
                    <a:pt x="358" y="169"/>
                    <a:pt x="279" y="89"/>
                    <a:pt x="199" y="10"/>
                  </a:cubicBezTo>
                  <a:cubicBezTo>
                    <a:pt x="186" y="10"/>
                    <a:pt x="146" y="1"/>
                    <a:pt x="11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7383977" y="2350147"/>
              <a:ext cx="97365" cy="94907"/>
            </a:xfrm>
            <a:custGeom>
              <a:avLst/>
              <a:gdLst/>
              <a:ahLst/>
              <a:cxnLst/>
              <a:rect l="l" t="t" r="r" b="b"/>
              <a:pathLst>
                <a:path w="1552" h="1672" extrusionOk="0">
                  <a:moveTo>
                    <a:pt x="1453" y="0"/>
                  </a:moveTo>
                  <a:cubicBezTo>
                    <a:pt x="1413" y="40"/>
                    <a:pt x="1333" y="60"/>
                    <a:pt x="1313" y="120"/>
                  </a:cubicBezTo>
                  <a:cubicBezTo>
                    <a:pt x="1114" y="657"/>
                    <a:pt x="736" y="1035"/>
                    <a:pt x="239" y="1333"/>
                  </a:cubicBezTo>
                  <a:cubicBezTo>
                    <a:pt x="160" y="1373"/>
                    <a:pt x="100" y="1433"/>
                    <a:pt x="40" y="1473"/>
                  </a:cubicBezTo>
                  <a:cubicBezTo>
                    <a:pt x="20" y="1492"/>
                    <a:pt x="0" y="1572"/>
                    <a:pt x="20" y="1612"/>
                  </a:cubicBezTo>
                  <a:lnTo>
                    <a:pt x="160" y="1671"/>
                  </a:lnTo>
                  <a:cubicBezTo>
                    <a:pt x="160" y="1671"/>
                    <a:pt x="199" y="1652"/>
                    <a:pt x="219" y="1652"/>
                  </a:cubicBezTo>
                  <a:cubicBezTo>
                    <a:pt x="756" y="1333"/>
                    <a:pt x="1194" y="916"/>
                    <a:pt x="1512" y="359"/>
                  </a:cubicBezTo>
                  <a:cubicBezTo>
                    <a:pt x="1552" y="259"/>
                    <a:pt x="1532" y="120"/>
                    <a:pt x="1552" y="40"/>
                  </a:cubicBezTo>
                  <a:cubicBezTo>
                    <a:pt x="1512" y="0"/>
                    <a:pt x="1472" y="0"/>
                    <a:pt x="1453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6954708" y="1949002"/>
              <a:ext cx="1331613" cy="1537165"/>
            </a:xfrm>
            <a:custGeom>
              <a:avLst/>
              <a:gdLst/>
              <a:ahLst/>
              <a:cxnLst/>
              <a:rect l="l" t="t" r="r" b="b"/>
              <a:pathLst>
                <a:path w="21226" h="24814" extrusionOk="0">
                  <a:moveTo>
                    <a:pt x="11364" y="2319"/>
                  </a:moveTo>
                  <a:cubicBezTo>
                    <a:pt x="11394" y="2319"/>
                    <a:pt x="11425" y="2321"/>
                    <a:pt x="11458" y="2328"/>
                  </a:cubicBezTo>
                  <a:cubicBezTo>
                    <a:pt x="12254" y="2487"/>
                    <a:pt x="13070" y="2586"/>
                    <a:pt x="13846" y="2865"/>
                  </a:cubicBezTo>
                  <a:cubicBezTo>
                    <a:pt x="15019" y="3282"/>
                    <a:pt x="16133" y="3760"/>
                    <a:pt x="17128" y="4496"/>
                  </a:cubicBezTo>
                  <a:cubicBezTo>
                    <a:pt x="18540" y="5570"/>
                    <a:pt x="19615" y="6883"/>
                    <a:pt x="20231" y="8574"/>
                  </a:cubicBezTo>
                  <a:cubicBezTo>
                    <a:pt x="20669" y="9748"/>
                    <a:pt x="20828" y="10961"/>
                    <a:pt x="20967" y="12175"/>
                  </a:cubicBezTo>
                  <a:cubicBezTo>
                    <a:pt x="20987" y="12354"/>
                    <a:pt x="20967" y="12552"/>
                    <a:pt x="20927" y="12732"/>
                  </a:cubicBezTo>
                  <a:cubicBezTo>
                    <a:pt x="20888" y="13328"/>
                    <a:pt x="20868" y="13945"/>
                    <a:pt x="20669" y="14462"/>
                  </a:cubicBezTo>
                  <a:cubicBezTo>
                    <a:pt x="20609" y="14920"/>
                    <a:pt x="20490" y="15357"/>
                    <a:pt x="20331" y="15795"/>
                  </a:cubicBezTo>
                  <a:cubicBezTo>
                    <a:pt x="20092" y="16531"/>
                    <a:pt x="19774" y="17227"/>
                    <a:pt x="19316" y="17884"/>
                  </a:cubicBezTo>
                  <a:cubicBezTo>
                    <a:pt x="18998" y="18341"/>
                    <a:pt x="18680" y="18799"/>
                    <a:pt x="18282" y="19197"/>
                  </a:cubicBezTo>
                  <a:cubicBezTo>
                    <a:pt x="18182" y="19316"/>
                    <a:pt x="18043" y="19435"/>
                    <a:pt x="17944" y="19575"/>
                  </a:cubicBezTo>
                  <a:cubicBezTo>
                    <a:pt x="17546" y="20072"/>
                    <a:pt x="17088" y="20410"/>
                    <a:pt x="16551" y="20768"/>
                  </a:cubicBezTo>
                  <a:cubicBezTo>
                    <a:pt x="16133" y="21067"/>
                    <a:pt x="15656" y="21325"/>
                    <a:pt x="15218" y="21584"/>
                  </a:cubicBezTo>
                  <a:cubicBezTo>
                    <a:pt x="14900" y="21763"/>
                    <a:pt x="14542" y="21902"/>
                    <a:pt x="14224" y="22021"/>
                  </a:cubicBezTo>
                  <a:cubicBezTo>
                    <a:pt x="13726" y="22220"/>
                    <a:pt x="13229" y="22419"/>
                    <a:pt x="12712" y="22578"/>
                  </a:cubicBezTo>
                  <a:cubicBezTo>
                    <a:pt x="12269" y="22709"/>
                    <a:pt x="11818" y="22788"/>
                    <a:pt x="11358" y="22788"/>
                  </a:cubicBezTo>
                  <a:cubicBezTo>
                    <a:pt x="11115" y="22788"/>
                    <a:pt x="10870" y="22766"/>
                    <a:pt x="10623" y="22718"/>
                  </a:cubicBezTo>
                  <a:cubicBezTo>
                    <a:pt x="10165" y="22658"/>
                    <a:pt x="9688" y="22618"/>
                    <a:pt x="9231" y="22578"/>
                  </a:cubicBezTo>
                  <a:cubicBezTo>
                    <a:pt x="8395" y="22499"/>
                    <a:pt x="7639" y="22200"/>
                    <a:pt x="6883" y="21803"/>
                  </a:cubicBezTo>
                  <a:cubicBezTo>
                    <a:pt x="6465" y="21564"/>
                    <a:pt x="6048" y="21325"/>
                    <a:pt x="5610" y="21086"/>
                  </a:cubicBezTo>
                  <a:cubicBezTo>
                    <a:pt x="4516" y="20410"/>
                    <a:pt x="3501" y="19694"/>
                    <a:pt x="2765" y="18620"/>
                  </a:cubicBezTo>
                  <a:cubicBezTo>
                    <a:pt x="2666" y="18500"/>
                    <a:pt x="2586" y="18341"/>
                    <a:pt x="2487" y="18222"/>
                  </a:cubicBezTo>
                  <a:cubicBezTo>
                    <a:pt x="2288" y="17924"/>
                    <a:pt x="2109" y="17605"/>
                    <a:pt x="1890" y="17327"/>
                  </a:cubicBezTo>
                  <a:cubicBezTo>
                    <a:pt x="1532" y="16929"/>
                    <a:pt x="1333" y="16451"/>
                    <a:pt x="1174" y="15954"/>
                  </a:cubicBezTo>
                  <a:cubicBezTo>
                    <a:pt x="915" y="15258"/>
                    <a:pt x="816" y="14522"/>
                    <a:pt x="637" y="13806"/>
                  </a:cubicBezTo>
                  <a:cubicBezTo>
                    <a:pt x="498" y="13149"/>
                    <a:pt x="418" y="12513"/>
                    <a:pt x="418" y="11856"/>
                  </a:cubicBezTo>
                  <a:cubicBezTo>
                    <a:pt x="418" y="11478"/>
                    <a:pt x="478" y="11120"/>
                    <a:pt x="537" y="10742"/>
                  </a:cubicBezTo>
                  <a:cubicBezTo>
                    <a:pt x="736" y="9768"/>
                    <a:pt x="1035" y="8852"/>
                    <a:pt x="1532" y="7997"/>
                  </a:cubicBezTo>
                  <a:cubicBezTo>
                    <a:pt x="2009" y="7201"/>
                    <a:pt x="2527" y="6445"/>
                    <a:pt x="3064" y="5690"/>
                  </a:cubicBezTo>
                  <a:cubicBezTo>
                    <a:pt x="3521" y="5053"/>
                    <a:pt x="4178" y="4556"/>
                    <a:pt x="4814" y="4098"/>
                  </a:cubicBezTo>
                  <a:cubicBezTo>
                    <a:pt x="5610" y="3561"/>
                    <a:pt x="6485" y="3163"/>
                    <a:pt x="7380" y="2825"/>
                  </a:cubicBezTo>
                  <a:cubicBezTo>
                    <a:pt x="7997" y="2606"/>
                    <a:pt x="8634" y="2487"/>
                    <a:pt x="9290" y="2467"/>
                  </a:cubicBezTo>
                  <a:cubicBezTo>
                    <a:pt x="9927" y="2467"/>
                    <a:pt x="10563" y="2387"/>
                    <a:pt x="11180" y="2328"/>
                  </a:cubicBezTo>
                  <a:cubicBezTo>
                    <a:pt x="11246" y="2328"/>
                    <a:pt x="11304" y="2319"/>
                    <a:pt x="11364" y="2319"/>
                  </a:cubicBezTo>
                  <a:close/>
                  <a:moveTo>
                    <a:pt x="11180" y="0"/>
                  </a:moveTo>
                  <a:cubicBezTo>
                    <a:pt x="11140" y="219"/>
                    <a:pt x="11081" y="438"/>
                    <a:pt x="11061" y="657"/>
                  </a:cubicBezTo>
                  <a:cubicBezTo>
                    <a:pt x="11041" y="875"/>
                    <a:pt x="11041" y="1074"/>
                    <a:pt x="11041" y="1273"/>
                  </a:cubicBezTo>
                  <a:cubicBezTo>
                    <a:pt x="11041" y="1532"/>
                    <a:pt x="11041" y="1791"/>
                    <a:pt x="10842" y="2069"/>
                  </a:cubicBezTo>
                  <a:cubicBezTo>
                    <a:pt x="10703" y="2079"/>
                    <a:pt x="10563" y="2084"/>
                    <a:pt x="10422" y="2084"/>
                  </a:cubicBezTo>
                  <a:cubicBezTo>
                    <a:pt x="10280" y="2084"/>
                    <a:pt x="10136" y="2079"/>
                    <a:pt x="9986" y="2069"/>
                  </a:cubicBezTo>
                  <a:cubicBezTo>
                    <a:pt x="8773" y="2109"/>
                    <a:pt x="7579" y="2308"/>
                    <a:pt x="6485" y="2885"/>
                  </a:cubicBezTo>
                  <a:cubicBezTo>
                    <a:pt x="6326" y="2964"/>
                    <a:pt x="6187" y="3004"/>
                    <a:pt x="6028" y="3064"/>
                  </a:cubicBezTo>
                  <a:cubicBezTo>
                    <a:pt x="5670" y="3163"/>
                    <a:pt x="5312" y="3382"/>
                    <a:pt x="4993" y="3601"/>
                  </a:cubicBezTo>
                  <a:cubicBezTo>
                    <a:pt x="4834" y="3700"/>
                    <a:pt x="4695" y="3859"/>
                    <a:pt x="4516" y="3959"/>
                  </a:cubicBezTo>
                  <a:cubicBezTo>
                    <a:pt x="3840" y="4377"/>
                    <a:pt x="3302" y="4914"/>
                    <a:pt x="2785" y="5491"/>
                  </a:cubicBezTo>
                  <a:cubicBezTo>
                    <a:pt x="2646" y="5610"/>
                    <a:pt x="2586" y="5769"/>
                    <a:pt x="2487" y="5888"/>
                  </a:cubicBezTo>
                  <a:cubicBezTo>
                    <a:pt x="2228" y="6306"/>
                    <a:pt x="1950" y="6704"/>
                    <a:pt x="1711" y="7142"/>
                  </a:cubicBezTo>
                  <a:cubicBezTo>
                    <a:pt x="1194" y="7957"/>
                    <a:pt x="736" y="8793"/>
                    <a:pt x="458" y="9728"/>
                  </a:cubicBezTo>
                  <a:cubicBezTo>
                    <a:pt x="120" y="10842"/>
                    <a:pt x="0" y="11976"/>
                    <a:pt x="199" y="13149"/>
                  </a:cubicBezTo>
                  <a:cubicBezTo>
                    <a:pt x="319" y="13826"/>
                    <a:pt x="458" y="14502"/>
                    <a:pt x="597" y="15158"/>
                  </a:cubicBezTo>
                  <a:cubicBezTo>
                    <a:pt x="697" y="15795"/>
                    <a:pt x="955" y="16332"/>
                    <a:pt x="1194" y="16909"/>
                  </a:cubicBezTo>
                  <a:cubicBezTo>
                    <a:pt x="1234" y="17028"/>
                    <a:pt x="1313" y="17128"/>
                    <a:pt x="1393" y="17227"/>
                  </a:cubicBezTo>
                  <a:cubicBezTo>
                    <a:pt x="1592" y="17526"/>
                    <a:pt x="1811" y="17784"/>
                    <a:pt x="1990" y="18083"/>
                  </a:cubicBezTo>
                  <a:cubicBezTo>
                    <a:pt x="2387" y="18779"/>
                    <a:pt x="2885" y="19396"/>
                    <a:pt x="3442" y="19933"/>
                  </a:cubicBezTo>
                  <a:cubicBezTo>
                    <a:pt x="4138" y="20609"/>
                    <a:pt x="4934" y="21126"/>
                    <a:pt x="5789" y="21604"/>
                  </a:cubicBezTo>
                  <a:cubicBezTo>
                    <a:pt x="5988" y="21703"/>
                    <a:pt x="6207" y="21803"/>
                    <a:pt x="6406" y="21922"/>
                  </a:cubicBezTo>
                  <a:cubicBezTo>
                    <a:pt x="7480" y="22578"/>
                    <a:pt x="8654" y="22917"/>
                    <a:pt x="9887" y="23016"/>
                  </a:cubicBezTo>
                  <a:cubicBezTo>
                    <a:pt x="10205" y="23056"/>
                    <a:pt x="10543" y="23056"/>
                    <a:pt x="10842" y="23175"/>
                  </a:cubicBezTo>
                  <a:cubicBezTo>
                    <a:pt x="10941" y="23493"/>
                    <a:pt x="10941" y="23772"/>
                    <a:pt x="10882" y="24070"/>
                  </a:cubicBezTo>
                  <a:cubicBezTo>
                    <a:pt x="10862" y="24210"/>
                    <a:pt x="10842" y="24369"/>
                    <a:pt x="10842" y="24548"/>
                  </a:cubicBezTo>
                  <a:cubicBezTo>
                    <a:pt x="10842" y="24688"/>
                    <a:pt x="10888" y="24813"/>
                    <a:pt x="10968" y="24813"/>
                  </a:cubicBezTo>
                  <a:cubicBezTo>
                    <a:pt x="10978" y="24813"/>
                    <a:pt x="10989" y="24811"/>
                    <a:pt x="11001" y="24806"/>
                  </a:cubicBezTo>
                  <a:cubicBezTo>
                    <a:pt x="11140" y="24767"/>
                    <a:pt x="11140" y="24647"/>
                    <a:pt x="11140" y="24548"/>
                  </a:cubicBezTo>
                  <a:cubicBezTo>
                    <a:pt x="11160" y="24090"/>
                    <a:pt x="11200" y="23673"/>
                    <a:pt x="11260" y="23195"/>
                  </a:cubicBezTo>
                  <a:cubicBezTo>
                    <a:pt x="11399" y="23175"/>
                    <a:pt x="11498" y="23155"/>
                    <a:pt x="11598" y="23155"/>
                  </a:cubicBezTo>
                  <a:cubicBezTo>
                    <a:pt x="12354" y="23096"/>
                    <a:pt x="13090" y="22877"/>
                    <a:pt x="13786" y="22598"/>
                  </a:cubicBezTo>
                  <a:cubicBezTo>
                    <a:pt x="14741" y="22220"/>
                    <a:pt x="15636" y="21783"/>
                    <a:pt x="16511" y="21246"/>
                  </a:cubicBezTo>
                  <a:cubicBezTo>
                    <a:pt x="16949" y="20947"/>
                    <a:pt x="17347" y="20589"/>
                    <a:pt x="17804" y="20291"/>
                  </a:cubicBezTo>
                  <a:cubicBezTo>
                    <a:pt x="17944" y="20191"/>
                    <a:pt x="18043" y="20012"/>
                    <a:pt x="18162" y="19893"/>
                  </a:cubicBezTo>
                  <a:cubicBezTo>
                    <a:pt x="18361" y="19694"/>
                    <a:pt x="18540" y="19475"/>
                    <a:pt x="18739" y="19236"/>
                  </a:cubicBezTo>
                  <a:cubicBezTo>
                    <a:pt x="18958" y="19018"/>
                    <a:pt x="19217" y="18799"/>
                    <a:pt x="19396" y="18520"/>
                  </a:cubicBezTo>
                  <a:cubicBezTo>
                    <a:pt x="19933" y="17665"/>
                    <a:pt x="20430" y="16770"/>
                    <a:pt x="20729" y="15815"/>
                  </a:cubicBezTo>
                  <a:cubicBezTo>
                    <a:pt x="20788" y="15616"/>
                    <a:pt x="20888" y="15417"/>
                    <a:pt x="20908" y="15178"/>
                  </a:cubicBezTo>
                  <a:cubicBezTo>
                    <a:pt x="21027" y="14482"/>
                    <a:pt x="21106" y="13766"/>
                    <a:pt x="21206" y="13050"/>
                  </a:cubicBezTo>
                  <a:cubicBezTo>
                    <a:pt x="21226" y="12930"/>
                    <a:pt x="21226" y="12791"/>
                    <a:pt x="21226" y="12672"/>
                  </a:cubicBezTo>
                  <a:cubicBezTo>
                    <a:pt x="21206" y="12095"/>
                    <a:pt x="21186" y="11538"/>
                    <a:pt x="21106" y="10961"/>
                  </a:cubicBezTo>
                  <a:cubicBezTo>
                    <a:pt x="21047" y="10464"/>
                    <a:pt x="21007" y="9947"/>
                    <a:pt x="20828" y="9469"/>
                  </a:cubicBezTo>
                  <a:cubicBezTo>
                    <a:pt x="20729" y="9191"/>
                    <a:pt x="20649" y="8892"/>
                    <a:pt x="20549" y="8594"/>
                  </a:cubicBezTo>
                  <a:cubicBezTo>
                    <a:pt x="20251" y="7699"/>
                    <a:pt x="19853" y="6863"/>
                    <a:pt x="19296" y="6087"/>
                  </a:cubicBezTo>
                  <a:cubicBezTo>
                    <a:pt x="18839" y="5491"/>
                    <a:pt x="18302" y="4993"/>
                    <a:pt x="17725" y="4516"/>
                  </a:cubicBezTo>
                  <a:cubicBezTo>
                    <a:pt x="17048" y="3959"/>
                    <a:pt x="16312" y="3481"/>
                    <a:pt x="15477" y="3123"/>
                  </a:cubicBezTo>
                  <a:cubicBezTo>
                    <a:pt x="14721" y="2785"/>
                    <a:pt x="13925" y="2467"/>
                    <a:pt x="13090" y="2268"/>
                  </a:cubicBezTo>
                  <a:cubicBezTo>
                    <a:pt x="12791" y="2188"/>
                    <a:pt x="12473" y="2089"/>
                    <a:pt x="12155" y="2089"/>
                  </a:cubicBezTo>
                  <a:cubicBezTo>
                    <a:pt x="11896" y="2089"/>
                    <a:pt x="11657" y="2029"/>
                    <a:pt x="11458" y="1930"/>
                  </a:cubicBezTo>
                  <a:cubicBezTo>
                    <a:pt x="11439" y="1333"/>
                    <a:pt x="11399" y="776"/>
                    <a:pt x="11379" y="219"/>
                  </a:cubicBezTo>
                  <a:cubicBezTo>
                    <a:pt x="11379" y="120"/>
                    <a:pt x="11359" y="0"/>
                    <a:pt x="1118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238125"/>
            <a:ext cx="4276725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873059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00" y="1396225"/>
            <a:ext cx="4030075" cy="32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625" y="1712450"/>
            <a:ext cx="4260300" cy="28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550" y="1227048"/>
            <a:ext cx="3825699" cy="23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47875"/>
            <a:ext cx="1535301" cy="12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325" y="2149050"/>
            <a:ext cx="1535299" cy="12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6950" y="2149050"/>
            <a:ext cx="1693774" cy="12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050" y="2149050"/>
            <a:ext cx="1632774" cy="12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18150" y="2149050"/>
            <a:ext cx="1535301" cy="12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3525075"/>
            <a:ext cx="1535301" cy="1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9325" y="3525075"/>
            <a:ext cx="1535299" cy="1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6950" y="3525075"/>
            <a:ext cx="1693774" cy="1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33050" y="3525075"/>
            <a:ext cx="1632774" cy="1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18150" y="3525075"/>
            <a:ext cx="1535301" cy="1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87900" y="2224075"/>
            <a:ext cx="792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Palm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2064300" y="2224075"/>
            <a:ext cx="792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L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3740700" y="2224075"/>
            <a:ext cx="792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Fist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5569500" y="2224075"/>
            <a:ext cx="11814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Fist_moved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398300" y="2225250"/>
            <a:ext cx="11814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Thumb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87900" y="3595675"/>
            <a:ext cx="11814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Index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2064300" y="3595675"/>
            <a:ext cx="4953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Ok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740700" y="3595675"/>
            <a:ext cx="13236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Palm_moved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5645700" y="3595675"/>
            <a:ext cx="3996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C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398300" y="3595675"/>
            <a:ext cx="636900" cy="36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highlight>
                  <a:schemeClr val="dk1"/>
                </a:highlight>
              </a:rPr>
              <a:t>Down</a:t>
            </a:r>
            <a:endParaRPr sz="12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13">
            <a:alphaModFix/>
          </a:blip>
          <a:srcRect l="3407" t="12083" r="14692" b="50001"/>
          <a:stretch/>
        </p:blipFill>
        <p:spPr>
          <a:xfrm>
            <a:off x="311700" y="125050"/>
            <a:ext cx="7488874" cy="195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25" y="528753"/>
            <a:ext cx="8090549" cy="45509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361350" y="133950"/>
            <a:ext cx="8421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Data Preprocessing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Algorithms &amp; experiments</a:t>
            </a:r>
            <a:endParaRPr>
              <a:highlight>
                <a:schemeClr val="accent6"/>
              </a:highlight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l="4397" t="28433" r="8691" b="20856"/>
          <a:stretch/>
        </p:blipFill>
        <p:spPr>
          <a:xfrm>
            <a:off x="57950" y="1391019"/>
            <a:ext cx="9028099" cy="296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92</Words>
  <Application>Microsoft Office PowerPoint</Application>
  <PresentationFormat>On-screen Show (16:9)</PresentationFormat>
  <Paragraphs>31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Fira Sans Extra Condensed</vt:lpstr>
      <vt:lpstr>Roboto</vt:lpstr>
      <vt:lpstr>Arial</vt:lpstr>
      <vt:lpstr>Crimson Text</vt:lpstr>
      <vt:lpstr>Simple Light</vt:lpstr>
      <vt:lpstr>Hand  Gesture 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Algorithms &amp; experiments</vt:lpstr>
      <vt:lpstr>CNN model 1</vt:lpstr>
      <vt:lpstr>Architecture of CNN model 1</vt:lpstr>
      <vt:lpstr>CNN model 2</vt:lpstr>
      <vt:lpstr>Architecture of  CNN model 2</vt:lpstr>
      <vt:lpstr>PowerPoint Presentation</vt:lpstr>
      <vt:lpstr>Confusion Matrix of CNN model 2</vt:lpstr>
      <vt:lpstr>PowerPoint Presentation</vt:lpstr>
      <vt:lpstr>SVM model</vt:lpstr>
      <vt:lpstr>SVM model</vt:lpstr>
      <vt:lpstr>Confusion Matrix of SVM model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 Gesture  Recognition</dc:title>
  <cp:lastModifiedBy>STSOUPROU</cp:lastModifiedBy>
  <cp:revision>1</cp:revision>
  <dcterms:modified xsi:type="dcterms:W3CDTF">2021-09-19T21:25:25Z</dcterms:modified>
</cp:coreProperties>
</file>